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4"/>
  </p:notesMasterIdLst>
  <p:sldIdLst>
    <p:sldId id="312" r:id="rId5"/>
    <p:sldId id="334" r:id="rId6"/>
    <p:sldId id="260" r:id="rId7"/>
    <p:sldId id="261" r:id="rId8"/>
    <p:sldId id="262" r:id="rId9"/>
    <p:sldId id="264" r:id="rId10"/>
    <p:sldId id="265" r:id="rId11"/>
    <p:sldId id="266" r:id="rId12"/>
    <p:sldId id="267" r:id="rId13"/>
    <p:sldId id="268" r:id="rId14"/>
    <p:sldId id="269" r:id="rId15"/>
    <p:sldId id="270" r:id="rId16"/>
    <p:sldId id="271" r:id="rId17"/>
    <p:sldId id="273" r:id="rId18"/>
    <p:sldId id="272" r:id="rId19"/>
    <p:sldId id="274" r:id="rId20"/>
    <p:sldId id="281" r:id="rId21"/>
    <p:sldId id="287" r:id="rId22"/>
    <p:sldId id="285" r:id="rId23"/>
    <p:sldId id="288" r:id="rId24"/>
    <p:sldId id="289" r:id="rId25"/>
    <p:sldId id="290" r:id="rId26"/>
    <p:sldId id="293" r:id="rId27"/>
    <p:sldId id="294" r:id="rId28"/>
    <p:sldId id="282" r:id="rId29"/>
    <p:sldId id="295" r:id="rId30"/>
    <p:sldId id="296" r:id="rId31"/>
    <p:sldId id="297" r:id="rId32"/>
    <p:sldId id="298" r:id="rId33"/>
    <p:sldId id="299" r:id="rId34"/>
    <p:sldId id="300" r:id="rId35"/>
    <p:sldId id="302" r:id="rId36"/>
    <p:sldId id="283" r:id="rId37"/>
    <p:sldId id="313" r:id="rId38"/>
    <p:sldId id="314" r:id="rId39"/>
    <p:sldId id="315" r:id="rId40"/>
    <p:sldId id="316" r:id="rId41"/>
    <p:sldId id="317" r:id="rId42"/>
    <p:sldId id="319" r:id="rId43"/>
    <p:sldId id="326" r:id="rId44"/>
    <p:sldId id="321" r:id="rId45"/>
    <p:sldId id="291" r:id="rId46"/>
    <p:sldId id="325" r:id="rId47"/>
    <p:sldId id="320" r:id="rId48"/>
    <p:sldId id="322" r:id="rId49"/>
    <p:sldId id="337" r:id="rId50"/>
    <p:sldId id="324" r:id="rId51"/>
    <p:sldId id="329" r:id="rId52"/>
    <p:sldId id="330" r:id="rId53"/>
    <p:sldId id="331" r:id="rId54"/>
    <p:sldId id="284" r:id="rId55"/>
    <p:sldId id="303" r:id="rId56"/>
    <p:sldId id="304" r:id="rId57"/>
    <p:sldId id="306" r:id="rId58"/>
    <p:sldId id="307" r:id="rId59"/>
    <p:sldId id="308" r:id="rId60"/>
    <p:sldId id="327" r:id="rId61"/>
    <p:sldId id="328" r:id="rId62"/>
    <p:sldId id="311" r:id="rId63"/>
    <p:sldId id="310" r:id="rId64"/>
    <p:sldId id="332" r:id="rId65"/>
    <p:sldId id="333" r:id="rId66"/>
    <p:sldId id="275" r:id="rId67"/>
    <p:sldId id="276" r:id="rId68"/>
    <p:sldId id="277" r:id="rId69"/>
    <p:sldId id="335" r:id="rId70"/>
    <p:sldId id="278" r:id="rId71"/>
    <p:sldId id="279" r:id="rId72"/>
    <p:sldId id="280" r:id="rId7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58B"/>
    <a:srgbClr val="0097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C4D05-2E69-45D6-88AA-5D1E12FA38E9}" v="66" dt="2025-12-14T23:14:45.37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678" autoAdjust="0"/>
  </p:normalViewPr>
  <p:slideViewPr>
    <p:cSldViewPr snapToGrid="0">
      <p:cViewPr varScale="1">
        <p:scale>
          <a:sx n="69" d="100"/>
          <a:sy n="69" d="100"/>
        </p:scale>
        <p:origin x="21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Marceaux Dufour" userId="75f60392-323d-4848-b9ad-e750cb136b0b" providerId="ADAL" clId="{8FD07297-39F1-42D8-AFF6-757EA4BA7546}"/>
    <pc:docChg chg="undo redo custSel addSld delSld modSld sldOrd">
      <pc:chgData name="Elise Marceaux Dufour" userId="75f60392-323d-4848-b9ad-e750cb136b0b" providerId="ADAL" clId="{8FD07297-39F1-42D8-AFF6-757EA4BA7546}" dt="2025-12-14T23:18:41.695" v="3872" actId="20577"/>
      <pc:docMkLst>
        <pc:docMk/>
      </pc:docMkLst>
      <pc:sldChg chg="addSp modSp mod modNotesTx">
        <pc:chgData name="Elise Marceaux Dufour" userId="75f60392-323d-4848-b9ad-e750cb136b0b" providerId="ADAL" clId="{8FD07297-39F1-42D8-AFF6-757EA4BA7546}" dt="2025-12-14T20:59:53.988" v="1360" actId="20577"/>
        <pc:sldMkLst>
          <pc:docMk/>
          <pc:sldMk cId="1536929493" sldId="257"/>
        </pc:sldMkLst>
        <pc:picChg chg="add">
          <ac:chgData name="Elise Marceaux Dufour" userId="75f60392-323d-4848-b9ad-e750cb136b0b" providerId="ADAL" clId="{8FD07297-39F1-42D8-AFF6-757EA4BA7546}" dt="2025-12-14T20:55:11.361" v="1167"/>
          <ac:picMkLst>
            <pc:docMk/>
            <pc:sldMk cId="1536929493" sldId="257"/>
            <ac:picMk id="2" creationId="{0494152E-4639-A063-423E-9176F860DADF}"/>
          </ac:picMkLst>
        </pc:picChg>
        <pc:picChg chg="mod">
          <ac:chgData name="Elise Marceaux Dufour" userId="75f60392-323d-4848-b9ad-e750cb136b0b" providerId="ADAL" clId="{8FD07297-39F1-42D8-AFF6-757EA4BA7546}" dt="2025-12-14T20:59:23.205" v="1261" actId="1076"/>
          <ac:picMkLst>
            <pc:docMk/>
            <pc:sldMk cId="1536929493" sldId="257"/>
            <ac:picMk id="9" creationId="{2DB8CAA5-E889-CFE6-F251-524539D02900}"/>
          </ac:picMkLst>
        </pc:picChg>
      </pc:sldChg>
      <pc:sldChg chg="modNotesTx">
        <pc:chgData name="Elise Marceaux Dufour" userId="75f60392-323d-4848-b9ad-e750cb136b0b" providerId="ADAL" clId="{8FD07297-39F1-42D8-AFF6-757EA4BA7546}" dt="2025-12-14T23:17:06.902" v="3870" actId="20577"/>
        <pc:sldMkLst>
          <pc:docMk/>
          <pc:sldMk cId="4180010159" sldId="258"/>
        </pc:sldMkLst>
      </pc:sldChg>
      <pc:sldChg chg="modSp mod modNotesTx">
        <pc:chgData name="Elise Marceaux Dufour" userId="75f60392-323d-4848-b9ad-e750cb136b0b" providerId="ADAL" clId="{8FD07297-39F1-42D8-AFF6-757EA4BA7546}" dt="2025-12-14T21:16:18.577" v="1684" actId="20577"/>
        <pc:sldMkLst>
          <pc:docMk/>
          <pc:sldMk cId="1321694263" sldId="259"/>
        </pc:sldMkLst>
        <pc:spChg chg="mod">
          <ac:chgData name="Elise Marceaux Dufour" userId="75f60392-323d-4848-b9ad-e750cb136b0b" providerId="ADAL" clId="{8FD07297-39F1-42D8-AFF6-757EA4BA7546}" dt="2025-12-14T21:04:33.403" v="1628" actId="207"/>
          <ac:spMkLst>
            <pc:docMk/>
            <pc:sldMk cId="1321694263" sldId="259"/>
            <ac:spMk id="2" creationId="{7EC13F12-E0B6-4873-3DA8-D4DC246DEE47}"/>
          </ac:spMkLst>
        </pc:spChg>
        <pc:picChg chg="mod">
          <ac:chgData name="Elise Marceaux Dufour" userId="75f60392-323d-4848-b9ad-e750cb136b0b" providerId="ADAL" clId="{8FD07297-39F1-42D8-AFF6-757EA4BA7546}" dt="2025-12-14T21:01:53.261" v="1396" actId="1076"/>
          <ac:picMkLst>
            <pc:docMk/>
            <pc:sldMk cId="1321694263" sldId="259"/>
            <ac:picMk id="7" creationId="{FCF7A2D4-7364-31CD-BFEC-F9C3F1FF8498}"/>
          </ac:picMkLst>
        </pc:picChg>
        <pc:picChg chg="mod">
          <ac:chgData name="Elise Marceaux Dufour" userId="75f60392-323d-4848-b9ad-e750cb136b0b" providerId="ADAL" clId="{8FD07297-39F1-42D8-AFF6-757EA4BA7546}" dt="2025-12-14T21:02:34.570" v="1431" actId="1076"/>
          <ac:picMkLst>
            <pc:docMk/>
            <pc:sldMk cId="1321694263" sldId="259"/>
            <ac:picMk id="10" creationId="{8D499E7E-B14B-2800-D8B8-CE85871112D3}"/>
          </ac:picMkLst>
        </pc:picChg>
        <pc:picChg chg="mod">
          <ac:chgData name="Elise Marceaux Dufour" userId="75f60392-323d-4848-b9ad-e750cb136b0b" providerId="ADAL" clId="{8FD07297-39F1-42D8-AFF6-757EA4BA7546}" dt="2025-12-14T21:02:32.995" v="1430" actId="1076"/>
          <ac:picMkLst>
            <pc:docMk/>
            <pc:sldMk cId="1321694263" sldId="259"/>
            <ac:picMk id="12" creationId="{A7DF4F9C-8DDA-D25D-2044-116FCB136D73}"/>
          </ac:picMkLst>
        </pc:picChg>
      </pc:sldChg>
      <pc:sldChg chg="addSp modSp mod">
        <pc:chgData name="Elise Marceaux Dufour" userId="75f60392-323d-4848-b9ad-e750cb136b0b" providerId="ADAL" clId="{8FD07297-39F1-42D8-AFF6-757EA4BA7546}" dt="2025-12-14T21:16:06.174" v="1651" actId="14100"/>
        <pc:sldMkLst>
          <pc:docMk/>
          <pc:sldMk cId="767581792" sldId="260"/>
        </pc:sldMkLst>
        <pc:spChg chg="mod">
          <ac:chgData name="Elise Marceaux Dufour" userId="75f60392-323d-4848-b9ad-e750cb136b0b" providerId="ADAL" clId="{8FD07297-39F1-42D8-AFF6-757EA4BA7546}" dt="2025-12-05T15:25:24.740" v="29" actId="20577"/>
          <ac:spMkLst>
            <pc:docMk/>
            <pc:sldMk cId="767581792" sldId="260"/>
            <ac:spMk id="2" creationId="{3D5622FD-25A9-6AF1-3DA8-B30DC75E1199}"/>
          </ac:spMkLst>
        </pc:spChg>
        <pc:spChg chg="add mod">
          <ac:chgData name="Elise Marceaux Dufour" userId="75f60392-323d-4848-b9ad-e750cb136b0b" providerId="ADAL" clId="{8FD07297-39F1-42D8-AFF6-757EA4BA7546}" dt="2025-12-14T21:16:06.174" v="1651" actId="14100"/>
          <ac:spMkLst>
            <pc:docMk/>
            <pc:sldMk cId="767581792" sldId="260"/>
            <ac:spMk id="5" creationId="{FFF8DA8F-909D-07E1-1E82-9E59062AE2A1}"/>
          </ac:spMkLst>
        </pc:spChg>
      </pc:sldChg>
      <pc:sldChg chg="modSp mod">
        <pc:chgData name="Elise Marceaux Dufour" userId="75f60392-323d-4848-b9ad-e750cb136b0b" providerId="ADAL" clId="{8FD07297-39F1-42D8-AFF6-757EA4BA7546}" dt="2025-12-14T21:30:58.544" v="1692" actId="20577"/>
        <pc:sldMkLst>
          <pc:docMk/>
          <pc:sldMk cId="3640201862" sldId="262"/>
        </pc:sldMkLst>
        <pc:spChg chg="mod">
          <ac:chgData name="Elise Marceaux Dufour" userId="75f60392-323d-4848-b9ad-e750cb136b0b" providerId="ADAL" clId="{8FD07297-39F1-42D8-AFF6-757EA4BA7546}" dt="2025-12-14T21:30:58.544" v="1692" actId="20577"/>
          <ac:spMkLst>
            <pc:docMk/>
            <pc:sldMk cId="3640201862" sldId="262"/>
            <ac:spMk id="14" creationId="{C8A60BBB-FF10-94FD-4A67-547D05F0D5AF}"/>
          </ac:spMkLst>
        </pc:spChg>
      </pc:sldChg>
      <pc:sldChg chg="modNotesTx">
        <pc:chgData name="Elise Marceaux Dufour" userId="75f60392-323d-4848-b9ad-e750cb136b0b" providerId="ADAL" clId="{8FD07297-39F1-42D8-AFF6-757EA4BA7546}" dt="2025-12-14T21:37:05.262" v="1821" actId="20577"/>
        <pc:sldMkLst>
          <pc:docMk/>
          <pc:sldMk cId="443371761" sldId="267"/>
        </pc:sldMkLst>
      </pc:sldChg>
      <pc:sldChg chg="addSp delSp modSp mod modNotesTx">
        <pc:chgData name="Elise Marceaux Dufour" userId="75f60392-323d-4848-b9ad-e750cb136b0b" providerId="ADAL" clId="{8FD07297-39F1-42D8-AFF6-757EA4BA7546}" dt="2025-12-14T21:46:19.893" v="1906" actId="113"/>
        <pc:sldMkLst>
          <pc:docMk/>
          <pc:sldMk cId="256456440" sldId="269"/>
        </pc:sldMkLst>
        <pc:spChg chg="add mod">
          <ac:chgData name="Elise Marceaux Dufour" userId="75f60392-323d-4848-b9ad-e750cb136b0b" providerId="ADAL" clId="{8FD07297-39F1-42D8-AFF6-757EA4BA7546}" dt="2025-12-10T08:55:45.374" v="733"/>
          <ac:spMkLst>
            <pc:docMk/>
            <pc:sldMk cId="256456440" sldId="269"/>
            <ac:spMk id="2" creationId="{6B6DC415-34FC-9CE5-9889-E91839EC3BEC}"/>
          </ac:spMkLst>
        </pc:spChg>
      </pc:sldChg>
      <pc:sldChg chg="modSp mod">
        <pc:chgData name="Elise Marceaux Dufour" userId="75f60392-323d-4848-b9ad-e750cb136b0b" providerId="ADAL" clId="{8FD07297-39F1-42D8-AFF6-757EA4BA7546}" dt="2025-12-10T08:55:21.022" v="731" actId="1076"/>
        <pc:sldMkLst>
          <pc:docMk/>
          <pc:sldMk cId="125480427" sldId="270"/>
        </pc:sldMkLst>
        <pc:spChg chg="mod">
          <ac:chgData name="Elise Marceaux Dufour" userId="75f60392-323d-4848-b9ad-e750cb136b0b" providerId="ADAL" clId="{8FD07297-39F1-42D8-AFF6-757EA4BA7546}" dt="2025-12-10T08:55:21.022" v="731" actId="1076"/>
          <ac:spMkLst>
            <pc:docMk/>
            <pc:sldMk cId="125480427" sldId="270"/>
            <ac:spMk id="3" creationId="{077B9F8F-817A-0FF5-F4C4-EFAED75320F0}"/>
          </ac:spMkLst>
        </pc:spChg>
      </pc:sldChg>
      <pc:sldChg chg="modSp mod">
        <pc:chgData name="Elise Marceaux Dufour" userId="75f60392-323d-4848-b9ad-e750cb136b0b" providerId="ADAL" clId="{8FD07297-39F1-42D8-AFF6-757EA4BA7546}" dt="2025-12-14T21:47:02.767" v="1911" actId="20577"/>
        <pc:sldMkLst>
          <pc:docMk/>
          <pc:sldMk cId="2858295767" sldId="271"/>
        </pc:sldMkLst>
        <pc:spChg chg="mod">
          <ac:chgData name="Elise Marceaux Dufour" userId="75f60392-323d-4848-b9ad-e750cb136b0b" providerId="ADAL" clId="{8FD07297-39F1-42D8-AFF6-757EA4BA7546}" dt="2025-12-14T21:46:45.569" v="1910" actId="20577"/>
          <ac:spMkLst>
            <pc:docMk/>
            <pc:sldMk cId="2858295767" sldId="271"/>
            <ac:spMk id="2" creationId="{AC3615A2-AC2F-16C6-26A2-F0D5B7537D63}"/>
          </ac:spMkLst>
        </pc:spChg>
        <pc:spChg chg="mod">
          <ac:chgData name="Elise Marceaux Dufour" userId="75f60392-323d-4848-b9ad-e750cb136b0b" providerId="ADAL" clId="{8FD07297-39F1-42D8-AFF6-757EA4BA7546}" dt="2025-12-14T21:47:02.767" v="1911" actId="20577"/>
          <ac:spMkLst>
            <pc:docMk/>
            <pc:sldMk cId="2858295767" sldId="271"/>
            <ac:spMk id="4" creationId="{AFAE73C3-3360-ED3B-5711-1DB3BBC12FA2}"/>
          </ac:spMkLst>
        </pc:spChg>
      </pc:sldChg>
      <pc:sldChg chg="modSp mod">
        <pc:chgData name="Elise Marceaux Dufour" userId="75f60392-323d-4848-b9ad-e750cb136b0b" providerId="ADAL" clId="{8FD07297-39F1-42D8-AFF6-757EA4BA7546}" dt="2025-12-14T21:56:18.214" v="1939" actId="1076"/>
        <pc:sldMkLst>
          <pc:docMk/>
          <pc:sldMk cId="2556920345" sldId="272"/>
        </pc:sldMkLst>
        <pc:spChg chg="mod">
          <ac:chgData name="Elise Marceaux Dufour" userId="75f60392-323d-4848-b9ad-e750cb136b0b" providerId="ADAL" clId="{8FD07297-39F1-42D8-AFF6-757EA4BA7546}" dt="2025-12-14T21:56:18.214" v="1939" actId="1076"/>
          <ac:spMkLst>
            <pc:docMk/>
            <pc:sldMk cId="2556920345" sldId="272"/>
            <ac:spMk id="6" creationId="{52C06F6C-2E61-7242-B1BD-C675464AA28F}"/>
          </ac:spMkLst>
        </pc:spChg>
        <pc:picChg chg="mod">
          <ac:chgData name="Elise Marceaux Dufour" userId="75f60392-323d-4848-b9ad-e750cb136b0b" providerId="ADAL" clId="{8FD07297-39F1-42D8-AFF6-757EA4BA7546}" dt="2025-12-10T08:56:07.984" v="735" actId="1076"/>
          <ac:picMkLst>
            <pc:docMk/>
            <pc:sldMk cId="2556920345" sldId="272"/>
            <ac:picMk id="9" creationId="{770AB96D-E7CC-22F5-9BB4-D247D0CF7EA4}"/>
          </ac:picMkLst>
        </pc:picChg>
      </pc:sldChg>
      <pc:sldChg chg="modSp mod ord modNotesTx">
        <pc:chgData name="Elise Marceaux Dufour" userId="75f60392-323d-4848-b9ad-e750cb136b0b" providerId="ADAL" clId="{8FD07297-39F1-42D8-AFF6-757EA4BA7546}" dt="2025-12-14T22:00:37.899" v="1991" actId="114"/>
        <pc:sldMkLst>
          <pc:docMk/>
          <pc:sldMk cId="3185945122" sldId="273"/>
        </pc:sldMkLst>
        <pc:spChg chg="mod">
          <ac:chgData name="Elise Marceaux Dufour" userId="75f60392-323d-4848-b9ad-e750cb136b0b" providerId="ADAL" clId="{8FD07297-39F1-42D8-AFF6-757EA4BA7546}" dt="2025-12-14T22:00:37.899" v="1991" actId="114"/>
          <ac:spMkLst>
            <pc:docMk/>
            <pc:sldMk cId="3185945122" sldId="273"/>
            <ac:spMk id="2" creationId="{543E05B1-24BA-1FEB-4FC5-29FFB307BF77}"/>
          </ac:spMkLst>
        </pc:spChg>
      </pc:sldChg>
      <pc:sldChg chg="modSp mod">
        <pc:chgData name="Elise Marceaux Dufour" userId="75f60392-323d-4848-b9ad-e750cb136b0b" providerId="ADAL" clId="{8FD07297-39F1-42D8-AFF6-757EA4BA7546}" dt="2025-12-14T23:16:24.734" v="3869" actId="20577"/>
        <pc:sldMkLst>
          <pc:docMk/>
          <pc:sldMk cId="2737269856" sldId="276"/>
        </pc:sldMkLst>
        <pc:spChg chg="mod">
          <ac:chgData name="Elise Marceaux Dufour" userId="75f60392-323d-4848-b9ad-e750cb136b0b" providerId="ADAL" clId="{8FD07297-39F1-42D8-AFF6-757EA4BA7546}" dt="2025-12-14T23:16:24.734" v="3869" actId="20577"/>
          <ac:spMkLst>
            <pc:docMk/>
            <pc:sldMk cId="2737269856" sldId="276"/>
            <ac:spMk id="7" creationId="{82014FFA-68C9-CEEA-C688-ECD568E36356}"/>
          </ac:spMkLst>
        </pc:spChg>
        <pc:picChg chg="mod">
          <ac:chgData name="Elise Marceaux Dufour" userId="75f60392-323d-4848-b9ad-e750cb136b0b" providerId="ADAL" clId="{8FD07297-39F1-42D8-AFF6-757EA4BA7546}" dt="2025-12-12T16:31:35.381" v="1107" actId="1076"/>
          <ac:picMkLst>
            <pc:docMk/>
            <pc:sldMk cId="2737269856" sldId="276"/>
            <ac:picMk id="6" creationId="{C6804DD4-4292-B2CE-058A-7EC562702EEF}"/>
          </ac:picMkLst>
        </pc:picChg>
      </pc:sldChg>
      <pc:sldChg chg="modSp mod">
        <pc:chgData name="Elise Marceaux Dufour" userId="75f60392-323d-4848-b9ad-e750cb136b0b" providerId="ADAL" clId="{8FD07297-39F1-42D8-AFF6-757EA4BA7546}" dt="2025-12-12T16:29:49.847" v="1032" actId="113"/>
        <pc:sldMkLst>
          <pc:docMk/>
          <pc:sldMk cId="420984351" sldId="277"/>
        </pc:sldMkLst>
        <pc:spChg chg="mod">
          <ac:chgData name="Elise Marceaux Dufour" userId="75f60392-323d-4848-b9ad-e750cb136b0b" providerId="ADAL" clId="{8FD07297-39F1-42D8-AFF6-757EA4BA7546}" dt="2025-12-12T16:29:49.847" v="1032" actId="113"/>
          <ac:spMkLst>
            <pc:docMk/>
            <pc:sldMk cId="420984351" sldId="277"/>
            <ac:spMk id="7" creationId="{79C44B18-9614-3973-83D6-E2496B17B580}"/>
          </ac:spMkLst>
        </pc:spChg>
      </pc:sldChg>
      <pc:sldChg chg="modSp mod">
        <pc:chgData name="Elise Marceaux Dufour" userId="75f60392-323d-4848-b9ad-e750cb136b0b" providerId="ADAL" clId="{8FD07297-39F1-42D8-AFF6-757EA4BA7546}" dt="2025-12-14T21:58:23.493" v="1971" actId="20577"/>
        <pc:sldMkLst>
          <pc:docMk/>
          <pc:sldMk cId="2912559256" sldId="285"/>
        </pc:sldMkLst>
        <pc:spChg chg="mod">
          <ac:chgData name="Elise Marceaux Dufour" userId="75f60392-323d-4848-b9ad-e750cb136b0b" providerId="ADAL" clId="{8FD07297-39F1-42D8-AFF6-757EA4BA7546}" dt="2025-12-14T21:58:23.493" v="1971" actId="20577"/>
          <ac:spMkLst>
            <pc:docMk/>
            <pc:sldMk cId="2912559256" sldId="285"/>
            <ac:spMk id="5" creationId="{C2F2E5F5-5299-2F45-B960-2342CDC60C3F}"/>
          </ac:spMkLst>
        </pc:spChg>
      </pc:sldChg>
      <pc:sldChg chg="modSp mod ord">
        <pc:chgData name="Elise Marceaux Dufour" userId="75f60392-323d-4848-b9ad-e750cb136b0b" providerId="ADAL" clId="{8FD07297-39F1-42D8-AFF6-757EA4BA7546}" dt="2025-12-14T21:57:20.791" v="1946" actId="113"/>
        <pc:sldMkLst>
          <pc:docMk/>
          <pc:sldMk cId="2903030792" sldId="287"/>
        </pc:sldMkLst>
        <pc:spChg chg="mod">
          <ac:chgData name="Elise Marceaux Dufour" userId="75f60392-323d-4848-b9ad-e750cb136b0b" providerId="ADAL" clId="{8FD07297-39F1-42D8-AFF6-757EA4BA7546}" dt="2025-12-14T21:57:20.791" v="1946" actId="113"/>
          <ac:spMkLst>
            <pc:docMk/>
            <pc:sldMk cId="2903030792" sldId="287"/>
            <ac:spMk id="2" creationId="{4BB182CE-357D-ED66-CFC3-C3D64DC64FF2}"/>
          </ac:spMkLst>
        </pc:spChg>
      </pc:sldChg>
      <pc:sldChg chg="modSp mod">
        <pc:chgData name="Elise Marceaux Dufour" userId="75f60392-323d-4848-b9ad-e750cb136b0b" providerId="ADAL" clId="{8FD07297-39F1-42D8-AFF6-757EA4BA7546}" dt="2025-12-14T21:59:04.730" v="1973" actId="113"/>
        <pc:sldMkLst>
          <pc:docMk/>
          <pc:sldMk cId="1795772034" sldId="288"/>
        </pc:sldMkLst>
        <pc:spChg chg="mod">
          <ac:chgData name="Elise Marceaux Dufour" userId="75f60392-323d-4848-b9ad-e750cb136b0b" providerId="ADAL" clId="{8FD07297-39F1-42D8-AFF6-757EA4BA7546}" dt="2025-12-14T21:59:04.730" v="1973" actId="113"/>
          <ac:spMkLst>
            <pc:docMk/>
            <pc:sldMk cId="1795772034" sldId="288"/>
            <ac:spMk id="5" creationId="{824F0419-85EF-CBE3-FCE3-F56752D09790}"/>
          </ac:spMkLst>
        </pc:spChg>
      </pc:sldChg>
      <pc:sldChg chg="modSp mod modNotesTx">
        <pc:chgData name="Elise Marceaux Dufour" userId="75f60392-323d-4848-b9ad-e750cb136b0b" providerId="ADAL" clId="{8FD07297-39F1-42D8-AFF6-757EA4BA7546}" dt="2025-12-14T22:38:02.886" v="2730" actId="113"/>
        <pc:sldMkLst>
          <pc:docMk/>
          <pc:sldMk cId="3746806316" sldId="289"/>
        </pc:sldMkLst>
        <pc:spChg chg="mod">
          <ac:chgData name="Elise Marceaux Dufour" userId="75f60392-323d-4848-b9ad-e750cb136b0b" providerId="ADAL" clId="{8FD07297-39F1-42D8-AFF6-757EA4BA7546}" dt="2025-12-14T21:59:17.953" v="1974" actId="404"/>
          <ac:spMkLst>
            <pc:docMk/>
            <pc:sldMk cId="3746806316" sldId="289"/>
            <ac:spMk id="5" creationId="{B17CA4C0-1F87-CE54-FB0D-6CABA5F7740E}"/>
          </ac:spMkLst>
        </pc:spChg>
      </pc:sldChg>
      <pc:sldChg chg="addSp modSp mod ord modNotesTx">
        <pc:chgData name="Elise Marceaux Dufour" userId="75f60392-323d-4848-b9ad-e750cb136b0b" providerId="ADAL" clId="{8FD07297-39F1-42D8-AFF6-757EA4BA7546}" dt="2025-12-14T22:38:27.753" v="2735" actId="1076"/>
        <pc:sldMkLst>
          <pc:docMk/>
          <pc:sldMk cId="2078479493" sldId="290"/>
        </pc:sldMkLst>
        <pc:spChg chg="add mod">
          <ac:chgData name="Elise Marceaux Dufour" userId="75f60392-323d-4848-b9ad-e750cb136b0b" providerId="ADAL" clId="{8FD07297-39F1-42D8-AFF6-757EA4BA7546}" dt="2025-12-14T22:08:53.631" v="2086" actId="1076"/>
          <ac:spMkLst>
            <pc:docMk/>
            <pc:sldMk cId="2078479493" sldId="290"/>
            <ac:spMk id="3" creationId="{333B7705-8C13-0DA4-293F-3B8F16CF71ED}"/>
          </ac:spMkLst>
        </pc:spChg>
        <pc:spChg chg="mod">
          <ac:chgData name="Elise Marceaux Dufour" userId="75f60392-323d-4848-b9ad-e750cb136b0b" providerId="ADAL" clId="{8FD07297-39F1-42D8-AFF6-757EA4BA7546}" dt="2025-12-14T22:08:18.588" v="2062" actId="5793"/>
          <ac:spMkLst>
            <pc:docMk/>
            <pc:sldMk cId="2078479493" sldId="290"/>
            <ac:spMk id="5" creationId="{8490A1BA-C622-0A1A-F65A-14F07D633DC4}"/>
          </ac:spMkLst>
        </pc:spChg>
        <pc:picChg chg="add mod">
          <ac:chgData name="Elise Marceaux Dufour" userId="75f60392-323d-4848-b9ad-e750cb136b0b" providerId="ADAL" clId="{8FD07297-39F1-42D8-AFF6-757EA4BA7546}" dt="2025-12-14T22:38:24.771" v="2733" actId="14100"/>
          <ac:picMkLst>
            <pc:docMk/>
            <pc:sldMk cId="2078479493" sldId="290"/>
            <ac:picMk id="7" creationId="{4DE1A61C-EBD2-6343-DF09-59046EF59663}"/>
          </ac:picMkLst>
        </pc:picChg>
        <pc:picChg chg="add mod">
          <ac:chgData name="Elise Marceaux Dufour" userId="75f60392-323d-4848-b9ad-e750cb136b0b" providerId="ADAL" clId="{8FD07297-39F1-42D8-AFF6-757EA4BA7546}" dt="2025-12-14T22:38:27.753" v="2735" actId="1076"/>
          <ac:picMkLst>
            <pc:docMk/>
            <pc:sldMk cId="2078479493" sldId="290"/>
            <ac:picMk id="9" creationId="{0CF52657-3317-6E55-969E-382FA1B45B32}"/>
          </ac:picMkLst>
        </pc:picChg>
        <pc:picChg chg="add mod">
          <ac:chgData name="Elise Marceaux Dufour" userId="75f60392-323d-4848-b9ad-e750cb136b0b" providerId="ADAL" clId="{8FD07297-39F1-42D8-AFF6-757EA4BA7546}" dt="2025-12-14T22:08:57.147" v="2087" actId="1076"/>
          <ac:picMkLst>
            <pc:docMk/>
            <pc:sldMk cId="2078479493" sldId="290"/>
            <ac:picMk id="10" creationId="{81895A74-3668-5139-28CF-590E8A1C13EA}"/>
          </ac:picMkLst>
        </pc:picChg>
      </pc:sldChg>
      <pc:sldChg chg="modSp add mod ord modNotesTx">
        <pc:chgData name="Elise Marceaux Dufour" userId="75f60392-323d-4848-b9ad-e750cb136b0b" providerId="ADAL" clId="{8FD07297-39F1-42D8-AFF6-757EA4BA7546}" dt="2025-12-14T22:44:06.342" v="2822" actId="5793"/>
        <pc:sldMkLst>
          <pc:docMk/>
          <pc:sldMk cId="1187518027" sldId="291"/>
        </pc:sldMkLst>
        <pc:spChg chg="mod">
          <ac:chgData name="Elise Marceaux Dufour" userId="75f60392-323d-4848-b9ad-e750cb136b0b" providerId="ADAL" clId="{8FD07297-39F1-42D8-AFF6-757EA4BA7546}" dt="2025-12-10T09:22:08.572" v="924" actId="20577"/>
          <ac:spMkLst>
            <pc:docMk/>
            <pc:sldMk cId="1187518027" sldId="291"/>
            <ac:spMk id="4" creationId="{CC925F6C-0DCC-56C2-D602-B120C9A2F831}"/>
          </ac:spMkLst>
        </pc:spChg>
      </pc:sldChg>
      <pc:sldChg chg="modSp mod ord">
        <pc:chgData name="Elise Marceaux Dufour" userId="75f60392-323d-4848-b9ad-e750cb136b0b" providerId="ADAL" clId="{8FD07297-39F1-42D8-AFF6-757EA4BA7546}" dt="2025-12-14T22:09:38.324" v="2105" actId="14100"/>
        <pc:sldMkLst>
          <pc:docMk/>
          <pc:sldMk cId="48736854" sldId="293"/>
        </pc:sldMkLst>
        <pc:spChg chg="mod">
          <ac:chgData name="Elise Marceaux Dufour" userId="75f60392-323d-4848-b9ad-e750cb136b0b" providerId="ADAL" clId="{8FD07297-39F1-42D8-AFF6-757EA4BA7546}" dt="2025-12-14T22:09:09.802" v="2088" actId="20577"/>
          <ac:spMkLst>
            <pc:docMk/>
            <pc:sldMk cId="48736854" sldId="293"/>
            <ac:spMk id="5" creationId="{FB7D5D72-1448-BFAF-7920-3877743AC181}"/>
          </ac:spMkLst>
        </pc:spChg>
        <pc:spChg chg="mod">
          <ac:chgData name="Elise Marceaux Dufour" userId="75f60392-323d-4848-b9ad-e750cb136b0b" providerId="ADAL" clId="{8FD07297-39F1-42D8-AFF6-757EA4BA7546}" dt="2025-12-14T22:09:38.324" v="2105" actId="14100"/>
          <ac:spMkLst>
            <pc:docMk/>
            <pc:sldMk cId="48736854" sldId="293"/>
            <ac:spMk id="7" creationId="{8A0BCECF-1460-1B36-0D49-981E9029B9D5}"/>
          </ac:spMkLst>
        </pc:spChg>
      </pc:sldChg>
      <pc:sldChg chg="modNotesTx">
        <pc:chgData name="Elise Marceaux Dufour" userId="75f60392-323d-4848-b9ad-e750cb136b0b" providerId="ADAL" clId="{8FD07297-39F1-42D8-AFF6-757EA4BA7546}" dt="2025-12-14T22:09:46.576" v="2106" actId="20577"/>
        <pc:sldMkLst>
          <pc:docMk/>
          <pc:sldMk cId="3117539656" sldId="294"/>
        </pc:sldMkLst>
      </pc:sldChg>
      <pc:sldChg chg="modNotesTx">
        <pc:chgData name="Elise Marceaux Dufour" userId="75f60392-323d-4848-b9ad-e750cb136b0b" providerId="ADAL" clId="{8FD07297-39F1-42D8-AFF6-757EA4BA7546}" dt="2025-12-14T22:10:07.044" v="2134" actId="20577"/>
        <pc:sldMkLst>
          <pc:docMk/>
          <pc:sldMk cId="1854959732" sldId="295"/>
        </pc:sldMkLst>
      </pc:sldChg>
      <pc:sldChg chg="modSp mod">
        <pc:chgData name="Elise Marceaux Dufour" userId="75f60392-323d-4848-b9ad-e750cb136b0b" providerId="ADAL" clId="{8FD07297-39F1-42D8-AFF6-757EA4BA7546}" dt="2025-12-10T09:25:29.387" v="969" actId="20577"/>
        <pc:sldMkLst>
          <pc:docMk/>
          <pc:sldMk cId="1266434891" sldId="296"/>
        </pc:sldMkLst>
        <pc:spChg chg="mod">
          <ac:chgData name="Elise Marceaux Dufour" userId="75f60392-323d-4848-b9ad-e750cb136b0b" providerId="ADAL" clId="{8FD07297-39F1-42D8-AFF6-757EA4BA7546}" dt="2025-12-10T09:25:29.387" v="969" actId="20577"/>
          <ac:spMkLst>
            <pc:docMk/>
            <pc:sldMk cId="1266434891" sldId="296"/>
            <ac:spMk id="2" creationId="{5B91DDF3-4ECB-3A4A-B372-4267C9293BEF}"/>
          </ac:spMkLst>
        </pc:spChg>
      </pc:sldChg>
      <pc:sldChg chg="modSp mod">
        <pc:chgData name="Elise Marceaux Dufour" userId="75f60392-323d-4848-b9ad-e750cb136b0b" providerId="ADAL" clId="{8FD07297-39F1-42D8-AFF6-757EA4BA7546}" dt="2025-12-14T22:12:26.043" v="2184" actId="1076"/>
        <pc:sldMkLst>
          <pc:docMk/>
          <pc:sldMk cId="27686911" sldId="298"/>
        </pc:sldMkLst>
        <pc:spChg chg="mod">
          <ac:chgData name="Elise Marceaux Dufour" userId="75f60392-323d-4848-b9ad-e750cb136b0b" providerId="ADAL" clId="{8FD07297-39F1-42D8-AFF6-757EA4BA7546}" dt="2025-12-14T22:11:19.743" v="2175" actId="113"/>
          <ac:spMkLst>
            <pc:docMk/>
            <pc:sldMk cId="27686911" sldId="298"/>
            <ac:spMk id="6" creationId="{02FE3DE9-7F83-2D84-38ED-7EDD3731045F}"/>
          </ac:spMkLst>
        </pc:spChg>
        <pc:spChg chg="mod">
          <ac:chgData name="Elise Marceaux Dufour" userId="75f60392-323d-4848-b9ad-e750cb136b0b" providerId="ADAL" clId="{8FD07297-39F1-42D8-AFF6-757EA4BA7546}" dt="2025-12-14T22:11:26.681" v="2176" actId="20577"/>
          <ac:spMkLst>
            <pc:docMk/>
            <pc:sldMk cId="27686911" sldId="298"/>
            <ac:spMk id="8" creationId="{03E0CF80-8523-4D11-6DA1-757398BDF983}"/>
          </ac:spMkLst>
        </pc:spChg>
        <pc:spChg chg="mod">
          <ac:chgData name="Elise Marceaux Dufour" userId="75f60392-323d-4848-b9ad-e750cb136b0b" providerId="ADAL" clId="{8FD07297-39F1-42D8-AFF6-757EA4BA7546}" dt="2025-12-14T22:11:36.259" v="2177" actId="1076"/>
          <ac:spMkLst>
            <pc:docMk/>
            <pc:sldMk cId="27686911" sldId="298"/>
            <ac:spMk id="9" creationId="{21847A3D-15A3-1120-51FB-F97C9ED8526F}"/>
          </ac:spMkLst>
        </pc:spChg>
        <pc:spChg chg="mod">
          <ac:chgData name="Elise Marceaux Dufour" userId="75f60392-323d-4848-b9ad-e750cb136b0b" providerId="ADAL" clId="{8FD07297-39F1-42D8-AFF6-757EA4BA7546}" dt="2025-12-14T22:11:54.129" v="2179" actId="113"/>
          <ac:spMkLst>
            <pc:docMk/>
            <pc:sldMk cId="27686911" sldId="298"/>
            <ac:spMk id="11" creationId="{3149C13A-272D-0076-C11E-703E4C117C55}"/>
          </ac:spMkLst>
        </pc:spChg>
        <pc:spChg chg="mod">
          <ac:chgData name="Elise Marceaux Dufour" userId="75f60392-323d-4848-b9ad-e750cb136b0b" providerId="ADAL" clId="{8FD07297-39F1-42D8-AFF6-757EA4BA7546}" dt="2025-12-14T22:12:12.282" v="2181" actId="1076"/>
          <ac:spMkLst>
            <pc:docMk/>
            <pc:sldMk cId="27686911" sldId="298"/>
            <ac:spMk id="14" creationId="{A3B1D330-8B75-9CC7-D27C-E4A7218EDE96}"/>
          </ac:spMkLst>
        </pc:spChg>
        <pc:spChg chg="mod">
          <ac:chgData name="Elise Marceaux Dufour" userId="75f60392-323d-4848-b9ad-e750cb136b0b" providerId="ADAL" clId="{8FD07297-39F1-42D8-AFF6-757EA4BA7546}" dt="2025-12-14T22:12:26.043" v="2184" actId="1076"/>
          <ac:spMkLst>
            <pc:docMk/>
            <pc:sldMk cId="27686911" sldId="298"/>
            <ac:spMk id="15" creationId="{E5CA8373-1766-C3A5-809E-1045A2ECF12C}"/>
          </ac:spMkLst>
        </pc:spChg>
        <pc:spChg chg="mod">
          <ac:chgData name="Elise Marceaux Dufour" userId="75f60392-323d-4848-b9ad-e750cb136b0b" providerId="ADAL" clId="{8FD07297-39F1-42D8-AFF6-757EA4BA7546}" dt="2025-12-14T22:12:20.622" v="2183" actId="1076"/>
          <ac:spMkLst>
            <pc:docMk/>
            <pc:sldMk cId="27686911" sldId="298"/>
            <ac:spMk id="17" creationId="{FE106141-AB12-8456-A61D-10A2F5259D90}"/>
          </ac:spMkLst>
        </pc:spChg>
        <pc:cxnChg chg="mod">
          <ac:chgData name="Elise Marceaux Dufour" userId="75f60392-323d-4848-b9ad-e750cb136b0b" providerId="ADAL" clId="{8FD07297-39F1-42D8-AFF6-757EA4BA7546}" dt="2025-12-14T22:10:21.936" v="2135" actId="14100"/>
          <ac:cxnSpMkLst>
            <pc:docMk/>
            <pc:sldMk cId="27686911" sldId="298"/>
            <ac:cxnSpMk id="21" creationId="{2DE2FCDD-85CD-AABB-5A96-B3CDA4A6EA1F}"/>
          </ac:cxnSpMkLst>
        </pc:cxnChg>
      </pc:sldChg>
      <pc:sldChg chg="modNotesTx">
        <pc:chgData name="Elise Marceaux Dufour" userId="75f60392-323d-4848-b9ad-e750cb136b0b" providerId="ADAL" clId="{8FD07297-39F1-42D8-AFF6-757EA4BA7546}" dt="2025-12-14T22:13:50.252" v="2219" actId="20577"/>
        <pc:sldMkLst>
          <pc:docMk/>
          <pc:sldMk cId="1907921887" sldId="299"/>
        </pc:sldMkLst>
      </pc:sldChg>
      <pc:sldChg chg="modSp mod modNotesTx">
        <pc:chgData name="Elise Marceaux Dufour" userId="75f60392-323d-4848-b9ad-e750cb136b0b" providerId="ADAL" clId="{8FD07297-39F1-42D8-AFF6-757EA4BA7546}" dt="2025-12-14T22:15:04.162" v="2244" actId="1076"/>
        <pc:sldMkLst>
          <pc:docMk/>
          <pc:sldMk cId="680545302" sldId="300"/>
        </pc:sldMkLst>
        <pc:spChg chg="mod">
          <ac:chgData name="Elise Marceaux Dufour" userId="75f60392-323d-4848-b9ad-e750cb136b0b" providerId="ADAL" clId="{8FD07297-39F1-42D8-AFF6-757EA4BA7546}" dt="2025-12-14T22:15:04.162" v="2244" actId="1076"/>
          <ac:spMkLst>
            <pc:docMk/>
            <pc:sldMk cId="680545302" sldId="300"/>
            <ac:spMk id="5" creationId="{3C34C124-E3FA-AF5F-C13D-2DD23B1BDED6}"/>
          </ac:spMkLst>
        </pc:spChg>
        <pc:picChg chg="mod">
          <ac:chgData name="Elise Marceaux Dufour" userId="75f60392-323d-4848-b9ad-e750cb136b0b" providerId="ADAL" clId="{8FD07297-39F1-42D8-AFF6-757EA4BA7546}" dt="2025-12-14T22:14:52.561" v="2242" actId="1076"/>
          <ac:picMkLst>
            <pc:docMk/>
            <pc:sldMk cId="680545302" sldId="300"/>
            <ac:picMk id="10" creationId="{6535591F-4D75-42BC-41B4-30452E64C819}"/>
          </ac:picMkLst>
        </pc:picChg>
      </pc:sldChg>
      <pc:sldChg chg="modSp mod modNotesTx">
        <pc:chgData name="Elise Marceaux Dufour" userId="75f60392-323d-4848-b9ad-e750cb136b0b" providerId="ADAL" clId="{8FD07297-39F1-42D8-AFF6-757EA4BA7546}" dt="2025-12-14T22:17:04.416" v="2255" actId="1076"/>
        <pc:sldMkLst>
          <pc:docMk/>
          <pc:sldMk cId="2788933703" sldId="302"/>
        </pc:sldMkLst>
        <pc:spChg chg="mod">
          <ac:chgData name="Elise Marceaux Dufour" userId="75f60392-323d-4848-b9ad-e750cb136b0b" providerId="ADAL" clId="{8FD07297-39F1-42D8-AFF6-757EA4BA7546}" dt="2025-12-14T22:15:52.009" v="2245" actId="255"/>
          <ac:spMkLst>
            <pc:docMk/>
            <pc:sldMk cId="2788933703" sldId="302"/>
            <ac:spMk id="2" creationId="{44B7C42C-1163-4FE4-6168-32A94FB89B20}"/>
          </ac:spMkLst>
        </pc:spChg>
        <pc:spChg chg="mod">
          <ac:chgData name="Elise Marceaux Dufour" userId="75f60392-323d-4848-b9ad-e750cb136b0b" providerId="ADAL" clId="{8FD07297-39F1-42D8-AFF6-757EA4BA7546}" dt="2025-12-14T22:16:41.146" v="2249" actId="1076"/>
          <ac:spMkLst>
            <pc:docMk/>
            <pc:sldMk cId="2788933703" sldId="302"/>
            <ac:spMk id="6" creationId="{F3B1F314-70A4-1887-99B5-2120D15C0982}"/>
          </ac:spMkLst>
        </pc:spChg>
        <pc:spChg chg="mod">
          <ac:chgData name="Elise Marceaux Dufour" userId="75f60392-323d-4848-b9ad-e750cb136b0b" providerId="ADAL" clId="{8FD07297-39F1-42D8-AFF6-757EA4BA7546}" dt="2025-12-14T22:17:04.416" v="2255" actId="1076"/>
          <ac:spMkLst>
            <pc:docMk/>
            <pc:sldMk cId="2788933703" sldId="302"/>
            <ac:spMk id="14" creationId="{754DB8B5-3FD1-C7C3-F843-38B2F32BA89E}"/>
          </ac:spMkLst>
        </pc:spChg>
        <pc:grpChg chg="mod">
          <ac:chgData name="Elise Marceaux Dufour" userId="75f60392-323d-4848-b9ad-e750cb136b0b" providerId="ADAL" clId="{8FD07297-39F1-42D8-AFF6-757EA4BA7546}" dt="2025-12-14T22:16:55.087" v="2253" actId="1076"/>
          <ac:grpSpMkLst>
            <pc:docMk/>
            <pc:sldMk cId="2788933703" sldId="302"/>
            <ac:grpSpMk id="13" creationId="{A3664CE2-098F-A79B-D3BA-6EC7FB658465}"/>
          </ac:grpSpMkLst>
        </pc:grpChg>
        <pc:picChg chg="mod">
          <ac:chgData name="Elise Marceaux Dufour" userId="75f60392-323d-4848-b9ad-e750cb136b0b" providerId="ADAL" clId="{8FD07297-39F1-42D8-AFF6-757EA4BA7546}" dt="2025-12-14T22:16:45.879" v="2250" actId="1076"/>
          <ac:picMkLst>
            <pc:docMk/>
            <pc:sldMk cId="2788933703" sldId="302"/>
            <ac:picMk id="8" creationId="{D37AB573-E4C8-CF8D-916A-4855CD8046F3}"/>
          </ac:picMkLst>
        </pc:picChg>
        <pc:picChg chg="mod">
          <ac:chgData name="Elise Marceaux Dufour" userId="75f60392-323d-4848-b9ad-e750cb136b0b" providerId="ADAL" clId="{8FD07297-39F1-42D8-AFF6-757EA4BA7546}" dt="2025-12-14T22:16:51.545" v="2252" actId="1076"/>
          <ac:picMkLst>
            <pc:docMk/>
            <pc:sldMk cId="2788933703" sldId="302"/>
            <ac:picMk id="9" creationId="{6E76AB9F-F720-A1BB-83AF-7D3D0E972132}"/>
          </ac:picMkLst>
        </pc:picChg>
        <pc:picChg chg="mod">
          <ac:chgData name="Elise Marceaux Dufour" userId="75f60392-323d-4848-b9ad-e750cb136b0b" providerId="ADAL" clId="{8FD07297-39F1-42D8-AFF6-757EA4BA7546}" dt="2025-12-14T22:16:34.655" v="2248" actId="1076"/>
          <ac:picMkLst>
            <pc:docMk/>
            <pc:sldMk cId="2788933703" sldId="302"/>
            <ac:picMk id="11" creationId="{29D215A6-E406-DF2C-85B8-2E147987D66A}"/>
          </ac:picMkLst>
        </pc:picChg>
        <pc:picChg chg="mod">
          <ac:chgData name="Elise Marceaux Dufour" userId="75f60392-323d-4848-b9ad-e750cb136b0b" providerId="ADAL" clId="{8FD07297-39F1-42D8-AFF6-757EA4BA7546}" dt="2025-12-14T22:16:58.273" v="2254" actId="1076"/>
          <ac:picMkLst>
            <pc:docMk/>
            <pc:sldMk cId="2788933703" sldId="302"/>
            <ac:picMk id="12" creationId="{BFB95F72-2902-165A-DF9C-2D3353153712}"/>
          </ac:picMkLst>
        </pc:picChg>
      </pc:sldChg>
      <pc:sldChg chg="addSp modSp mod ord">
        <pc:chgData name="Elise Marceaux Dufour" userId="75f60392-323d-4848-b9ad-e750cb136b0b" providerId="ADAL" clId="{8FD07297-39F1-42D8-AFF6-757EA4BA7546}" dt="2025-12-14T23:04:05.779" v="3291" actId="113"/>
        <pc:sldMkLst>
          <pc:docMk/>
          <pc:sldMk cId="4116552325" sldId="303"/>
        </pc:sldMkLst>
        <pc:spChg chg="add mod">
          <ac:chgData name="Elise Marceaux Dufour" userId="75f60392-323d-4848-b9ad-e750cb136b0b" providerId="ADAL" clId="{8FD07297-39F1-42D8-AFF6-757EA4BA7546}" dt="2025-12-14T23:04:05.779" v="3291" actId="113"/>
          <ac:spMkLst>
            <pc:docMk/>
            <pc:sldMk cId="4116552325" sldId="303"/>
            <ac:spMk id="2" creationId="{C20C3186-62FA-8C1F-6CEE-684B8B5EB7C1}"/>
          </ac:spMkLst>
        </pc:spChg>
        <pc:spChg chg="mod">
          <ac:chgData name="Elise Marceaux Dufour" userId="75f60392-323d-4848-b9ad-e750cb136b0b" providerId="ADAL" clId="{8FD07297-39F1-42D8-AFF6-757EA4BA7546}" dt="2025-12-14T23:03:05.654" v="3222" actId="255"/>
          <ac:spMkLst>
            <pc:docMk/>
            <pc:sldMk cId="4116552325" sldId="303"/>
            <ac:spMk id="6" creationId="{74A1032F-4D5D-10EE-6BCB-B564DB4704C9}"/>
          </ac:spMkLst>
        </pc:spChg>
        <pc:spChg chg="mod">
          <ac:chgData name="Elise Marceaux Dufour" userId="75f60392-323d-4848-b9ad-e750cb136b0b" providerId="ADAL" clId="{8FD07297-39F1-42D8-AFF6-757EA4BA7546}" dt="2025-12-14T23:02:50.502" v="3218"/>
          <ac:spMkLst>
            <pc:docMk/>
            <pc:sldMk cId="4116552325" sldId="303"/>
            <ac:spMk id="7" creationId="{AE7053E4-44FB-74C3-A05B-E4CD1EA36FD4}"/>
          </ac:spMkLst>
        </pc:spChg>
        <pc:grpChg chg="mod">
          <ac:chgData name="Elise Marceaux Dufour" userId="75f60392-323d-4848-b9ad-e750cb136b0b" providerId="ADAL" clId="{8FD07297-39F1-42D8-AFF6-757EA4BA7546}" dt="2025-12-14T23:03:00.534" v="3221" actId="14100"/>
          <ac:grpSpMkLst>
            <pc:docMk/>
            <pc:sldMk cId="4116552325" sldId="303"/>
            <ac:grpSpMk id="8" creationId="{783FC1CF-E493-9C5F-E919-4D8398ED45C3}"/>
          </ac:grpSpMkLst>
        </pc:grpChg>
      </pc:sldChg>
      <pc:sldChg chg="ord modNotesTx">
        <pc:chgData name="Elise Marceaux Dufour" userId="75f60392-323d-4848-b9ad-e750cb136b0b" providerId="ADAL" clId="{8FD07297-39F1-42D8-AFF6-757EA4BA7546}" dt="2025-12-14T23:05:44.638" v="3348" actId="20577"/>
        <pc:sldMkLst>
          <pc:docMk/>
          <pc:sldMk cId="745784339" sldId="304"/>
        </pc:sldMkLst>
      </pc:sldChg>
      <pc:sldChg chg="del modNotesTx">
        <pc:chgData name="Elise Marceaux Dufour" userId="75f60392-323d-4848-b9ad-e750cb136b0b" providerId="ADAL" clId="{8FD07297-39F1-42D8-AFF6-757EA4BA7546}" dt="2025-12-14T23:11:19.103" v="3568" actId="47"/>
        <pc:sldMkLst>
          <pc:docMk/>
          <pc:sldMk cId="3384770691" sldId="305"/>
        </pc:sldMkLst>
      </pc:sldChg>
      <pc:sldChg chg="addSp modSp mod ord modNotesTx">
        <pc:chgData name="Elise Marceaux Dufour" userId="75f60392-323d-4848-b9ad-e750cb136b0b" providerId="ADAL" clId="{8FD07297-39F1-42D8-AFF6-757EA4BA7546}" dt="2025-12-14T23:08:59.870" v="3491" actId="1076"/>
        <pc:sldMkLst>
          <pc:docMk/>
          <pc:sldMk cId="1635244337" sldId="306"/>
        </pc:sldMkLst>
        <pc:spChg chg="add mod">
          <ac:chgData name="Elise Marceaux Dufour" userId="75f60392-323d-4848-b9ad-e750cb136b0b" providerId="ADAL" clId="{8FD07297-39F1-42D8-AFF6-757EA4BA7546}" dt="2025-12-14T23:08:59.870" v="3491" actId="1076"/>
          <ac:spMkLst>
            <pc:docMk/>
            <pc:sldMk cId="1635244337" sldId="306"/>
            <ac:spMk id="2" creationId="{4752F960-F23A-C66D-83B8-E8085B170FE7}"/>
          </ac:spMkLst>
        </pc:spChg>
      </pc:sldChg>
      <pc:sldChg chg="modSp mod ord">
        <pc:chgData name="Elise Marceaux Dufour" userId="75f60392-323d-4848-b9ad-e750cb136b0b" providerId="ADAL" clId="{8FD07297-39F1-42D8-AFF6-757EA4BA7546}" dt="2025-12-14T23:12:11.275" v="3655" actId="255"/>
        <pc:sldMkLst>
          <pc:docMk/>
          <pc:sldMk cId="2687854389" sldId="307"/>
        </pc:sldMkLst>
        <pc:spChg chg="mod">
          <ac:chgData name="Elise Marceaux Dufour" userId="75f60392-323d-4848-b9ad-e750cb136b0b" providerId="ADAL" clId="{8FD07297-39F1-42D8-AFF6-757EA4BA7546}" dt="2025-12-14T23:12:11.275" v="3655" actId="255"/>
          <ac:spMkLst>
            <pc:docMk/>
            <pc:sldMk cId="2687854389" sldId="307"/>
            <ac:spMk id="5" creationId="{1226DD7F-2D16-89B9-A5E0-9F12C5F49F0A}"/>
          </ac:spMkLst>
        </pc:spChg>
      </pc:sldChg>
      <pc:sldChg chg="modSp mod ord">
        <pc:chgData name="Elise Marceaux Dufour" userId="75f60392-323d-4848-b9ad-e750cb136b0b" providerId="ADAL" clId="{8FD07297-39F1-42D8-AFF6-757EA4BA7546}" dt="2025-12-14T23:18:41.695" v="3872" actId="20577"/>
        <pc:sldMkLst>
          <pc:docMk/>
          <pc:sldMk cId="1224719330" sldId="308"/>
        </pc:sldMkLst>
        <pc:spChg chg="mod">
          <ac:chgData name="Elise Marceaux Dufour" userId="75f60392-323d-4848-b9ad-e750cb136b0b" providerId="ADAL" clId="{8FD07297-39F1-42D8-AFF6-757EA4BA7546}" dt="2025-12-14T23:18:41.695" v="3872" actId="20577"/>
          <ac:spMkLst>
            <pc:docMk/>
            <pc:sldMk cId="1224719330" sldId="308"/>
            <ac:spMk id="5" creationId="{821A33E4-BB2A-8CAA-8BCF-B2699B614A4B}"/>
          </ac:spMkLst>
        </pc:spChg>
        <pc:picChg chg="mod">
          <ac:chgData name="Elise Marceaux Dufour" userId="75f60392-323d-4848-b9ad-e750cb136b0b" providerId="ADAL" clId="{8FD07297-39F1-42D8-AFF6-757EA4BA7546}" dt="2025-12-14T23:10:10.791" v="3499" actId="14100"/>
          <ac:picMkLst>
            <pc:docMk/>
            <pc:sldMk cId="1224719330" sldId="308"/>
            <ac:picMk id="7" creationId="{58E2AD97-A773-4F11-D8B8-1F50C4B35629}"/>
          </ac:picMkLst>
        </pc:picChg>
      </pc:sldChg>
      <pc:sldChg chg="modSp mod ord">
        <pc:chgData name="Elise Marceaux Dufour" userId="75f60392-323d-4848-b9ad-e750cb136b0b" providerId="ADAL" clId="{8FD07297-39F1-42D8-AFF6-757EA4BA7546}" dt="2025-12-14T23:13:12.797" v="3692" actId="404"/>
        <pc:sldMkLst>
          <pc:docMk/>
          <pc:sldMk cId="3607836207" sldId="310"/>
        </pc:sldMkLst>
        <pc:spChg chg="mod">
          <ac:chgData name="Elise Marceaux Dufour" userId="75f60392-323d-4848-b9ad-e750cb136b0b" providerId="ADAL" clId="{8FD07297-39F1-42D8-AFF6-757EA4BA7546}" dt="2025-12-14T23:13:12.797" v="3692" actId="404"/>
          <ac:spMkLst>
            <pc:docMk/>
            <pc:sldMk cId="3607836207" sldId="310"/>
            <ac:spMk id="5" creationId="{D10B6ED2-3E3C-BEF7-3CCE-BCB615B7064F}"/>
          </ac:spMkLst>
        </pc:spChg>
      </pc:sldChg>
      <pc:sldChg chg="modSp mod ord">
        <pc:chgData name="Elise Marceaux Dufour" userId="75f60392-323d-4848-b9ad-e750cb136b0b" providerId="ADAL" clId="{8FD07297-39F1-42D8-AFF6-757EA4BA7546}" dt="2025-12-14T23:13:30.549" v="3698" actId="1076"/>
        <pc:sldMkLst>
          <pc:docMk/>
          <pc:sldMk cId="757421814" sldId="311"/>
        </pc:sldMkLst>
        <pc:spChg chg="mod">
          <ac:chgData name="Elise Marceaux Dufour" userId="75f60392-323d-4848-b9ad-e750cb136b0b" providerId="ADAL" clId="{8FD07297-39F1-42D8-AFF6-757EA4BA7546}" dt="2025-12-14T23:13:20.713" v="3695" actId="14100"/>
          <ac:spMkLst>
            <pc:docMk/>
            <pc:sldMk cId="757421814" sldId="311"/>
            <ac:spMk id="5" creationId="{FD1EE68F-C0A1-917D-96E5-345ACDA19EF5}"/>
          </ac:spMkLst>
        </pc:spChg>
        <pc:picChg chg="mod">
          <ac:chgData name="Elise Marceaux Dufour" userId="75f60392-323d-4848-b9ad-e750cb136b0b" providerId="ADAL" clId="{8FD07297-39F1-42D8-AFF6-757EA4BA7546}" dt="2025-12-14T23:13:30.549" v="3698" actId="1076"/>
          <ac:picMkLst>
            <pc:docMk/>
            <pc:sldMk cId="757421814" sldId="311"/>
            <ac:picMk id="8" creationId="{9E71B9E2-B1EF-2625-06B1-3607E1DA793E}"/>
          </ac:picMkLst>
        </pc:picChg>
      </pc:sldChg>
      <pc:sldChg chg="modSp mod ord">
        <pc:chgData name="Elise Marceaux Dufour" userId="75f60392-323d-4848-b9ad-e750cb136b0b" providerId="ADAL" clId="{8FD07297-39F1-42D8-AFF6-757EA4BA7546}" dt="2025-12-14T21:06:00.687" v="1635" actId="1076"/>
        <pc:sldMkLst>
          <pc:docMk/>
          <pc:sldMk cId="433451610" sldId="312"/>
        </pc:sldMkLst>
        <pc:spChg chg="mod">
          <ac:chgData name="Elise Marceaux Dufour" userId="75f60392-323d-4848-b9ad-e750cb136b0b" providerId="ADAL" clId="{8FD07297-39F1-42D8-AFF6-757EA4BA7546}" dt="2025-12-14T21:06:00.687" v="1635" actId="1076"/>
          <ac:spMkLst>
            <pc:docMk/>
            <pc:sldMk cId="433451610" sldId="312"/>
            <ac:spMk id="3" creationId="{CC199E45-6926-0889-DA5B-724D46A207D6}"/>
          </ac:spMkLst>
        </pc:spChg>
        <pc:spChg chg="mod">
          <ac:chgData name="Elise Marceaux Dufour" userId="75f60392-323d-4848-b9ad-e750cb136b0b" providerId="ADAL" clId="{8FD07297-39F1-42D8-AFF6-757EA4BA7546}" dt="2025-12-12T16:32:04.814" v="1129" actId="20577"/>
          <ac:spMkLst>
            <pc:docMk/>
            <pc:sldMk cId="433451610" sldId="312"/>
            <ac:spMk id="4" creationId="{DC7074FF-7AA5-A47A-DFF6-19D2F93E4613}"/>
          </ac:spMkLst>
        </pc:spChg>
      </pc:sldChg>
      <pc:sldChg chg="modSp mod modNotesTx">
        <pc:chgData name="Elise Marceaux Dufour" userId="75f60392-323d-4848-b9ad-e750cb136b0b" providerId="ADAL" clId="{8FD07297-39F1-42D8-AFF6-757EA4BA7546}" dt="2025-12-14T22:20:55.143" v="2314" actId="313"/>
        <pc:sldMkLst>
          <pc:docMk/>
          <pc:sldMk cId="4234934997" sldId="313"/>
        </pc:sldMkLst>
        <pc:spChg chg="mod">
          <ac:chgData name="Elise Marceaux Dufour" userId="75f60392-323d-4848-b9ad-e750cb136b0b" providerId="ADAL" clId="{8FD07297-39F1-42D8-AFF6-757EA4BA7546}" dt="2025-12-14T22:19:55.102" v="2287" actId="20577"/>
          <ac:spMkLst>
            <pc:docMk/>
            <pc:sldMk cId="4234934997" sldId="313"/>
            <ac:spMk id="5" creationId="{113634D4-A899-8AAC-69A1-A8241B21660A}"/>
          </ac:spMkLst>
        </pc:spChg>
      </pc:sldChg>
      <pc:sldChg chg="modSp mod">
        <pc:chgData name="Elise Marceaux Dufour" userId="75f60392-323d-4848-b9ad-e750cb136b0b" providerId="ADAL" clId="{8FD07297-39F1-42D8-AFF6-757EA4BA7546}" dt="2025-12-14T22:29:43.357" v="2411" actId="1076"/>
        <pc:sldMkLst>
          <pc:docMk/>
          <pc:sldMk cId="2430255442" sldId="314"/>
        </pc:sldMkLst>
        <pc:spChg chg="mod">
          <ac:chgData name="Elise Marceaux Dufour" userId="75f60392-323d-4848-b9ad-e750cb136b0b" providerId="ADAL" clId="{8FD07297-39F1-42D8-AFF6-757EA4BA7546}" dt="2025-12-14T22:29:43.357" v="2411" actId="1076"/>
          <ac:spMkLst>
            <pc:docMk/>
            <pc:sldMk cId="2430255442" sldId="314"/>
            <ac:spMk id="2" creationId="{B8F1A4A3-A1D3-E83A-47E7-CE2C3E57556C}"/>
          </ac:spMkLst>
        </pc:spChg>
      </pc:sldChg>
      <pc:sldChg chg="modSp mod">
        <pc:chgData name="Elise Marceaux Dufour" userId="75f60392-323d-4848-b9ad-e750cb136b0b" providerId="ADAL" clId="{8FD07297-39F1-42D8-AFF6-757EA4BA7546}" dt="2025-12-14T22:24:23.531" v="2407" actId="20577"/>
        <pc:sldMkLst>
          <pc:docMk/>
          <pc:sldMk cId="2894897759" sldId="315"/>
        </pc:sldMkLst>
        <pc:spChg chg="mod">
          <ac:chgData name="Elise Marceaux Dufour" userId="75f60392-323d-4848-b9ad-e750cb136b0b" providerId="ADAL" clId="{8FD07297-39F1-42D8-AFF6-757EA4BA7546}" dt="2025-12-14T22:24:23.531" v="2407" actId="20577"/>
          <ac:spMkLst>
            <pc:docMk/>
            <pc:sldMk cId="2894897759" sldId="315"/>
            <ac:spMk id="2" creationId="{DE9068CB-40D7-DA91-7E56-A19390AFBA43}"/>
          </ac:spMkLst>
        </pc:spChg>
      </pc:sldChg>
      <pc:sldChg chg="addSp modSp mod modNotesTx">
        <pc:chgData name="Elise Marceaux Dufour" userId="75f60392-323d-4848-b9ad-e750cb136b0b" providerId="ADAL" clId="{8FD07297-39F1-42D8-AFF6-757EA4BA7546}" dt="2025-12-14T22:38:58.177" v="2741" actId="1076"/>
        <pc:sldMkLst>
          <pc:docMk/>
          <pc:sldMk cId="1204181178" sldId="316"/>
        </pc:sldMkLst>
        <pc:spChg chg="mod">
          <ac:chgData name="Elise Marceaux Dufour" userId="75f60392-323d-4848-b9ad-e750cb136b0b" providerId="ADAL" clId="{8FD07297-39F1-42D8-AFF6-757EA4BA7546}" dt="2025-12-14T22:38:52.782" v="2740" actId="20577"/>
          <ac:spMkLst>
            <pc:docMk/>
            <pc:sldMk cId="1204181178" sldId="316"/>
            <ac:spMk id="2" creationId="{14111297-91E2-22FD-0131-AB7CE6BA6129}"/>
          </ac:spMkLst>
        </pc:spChg>
        <pc:picChg chg="add mod">
          <ac:chgData name="Elise Marceaux Dufour" userId="75f60392-323d-4848-b9ad-e750cb136b0b" providerId="ADAL" clId="{8FD07297-39F1-42D8-AFF6-757EA4BA7546}" dt="2025-12-14T22:38:58.177" v="2741" actId="1076"/>
          <ac:picMkLst>
            <pc:docMk/>
            <pc:sldMk cId="1204181178" sldId="316"/>
            <ac:picMk id="5" creationId="{E96433F2-D92D-24D7-B486-BA750F0E4A93}"/>
          </ac:picMkLst>
        </pc:picChg>
      </pc:sldChg>
      <pc:sldChg chg="modSp mod modNotesTx">
        <pc:chgData name="Elise Marceaux Dufour" userId="75f60392-323d-4848-b9ad-e750cb136b0b" providerId="ADAL" clId="{8FD07297-39F1-42D8-AFF6-757EA4BA7546}" dt="2025-12-14T22:32:45.392" v="2469" actId="113"/>
        <pc:sldMkLst>
          <pc:docMk/>
          <pc:sldMk cId="2988481540" sldId="317"/>
        </pc:sldMkLst>
        <pc:spChg chg="mod">
          <ac:chgData name="Elise Marceaux Dufour" userId="75f60392-323d-4848-b9ad-e750cb136b0b" providerId="ADAL" clId="{8FD07297-39F1-42D8-AFF6-757EA4BA7546}" dt="2025-12-14T22:27:21.458" v="2408" actId="114"/>
          <ac:spMkLst>
            <pc:docMk/>
            <pc:sldMk cId="2988481540" sldId="317"/>
            <ac:spMk id="2" creationId="{6456595A-E9DB-1C5B-1B06-999E74DEAD58}"/>
          </ac:spMkLst>
        </pc:spChg>
      </pc:sldChg>
      <pc:sldChg chg="delSp modSp del mod">
        <pc:chgData name="Elise Marceaux Dufour" userId="75f60392-323d-4848-b9ad-e750cb136b0b" providerId="ADAL" clId="{8FD07297-39F1-42D8-AFF6-757EA4BA7546}" dt="2025-12-14T22:30:44.158" v="2415" actId="47"/>
        <pc:sldMkLst>
          <pc:docMk/>
          <pc:sldMk cId="528540603" sldId="318"/>
        </pc:sldMkLst>
        <pc:spChg chg="mod">
          <ac:chgData name="Elise Marceaux Dufour" userId="75f60392-323d-4848-b9ad-e750cb136b0b" providerId="ADAL" clId="{8FD07297-39F1-42D8-AFF6-757EA4BA7546}" dt="2025-12-14T22:30:01.335" v="2414"/>
          <ac:spMkLst>
            <pc:docMk/>
            <pc:sldMk cId="528540603" sldId="318"/>
            <ac:spMk id="2" creationId="{684DC08A-9217-61A5-55DD-2E5480AFCD24}"/>
          </ac:spMkLst>
        </pc:spChg>
        <pc:spChg chg="del">
          <ac:chgData name="Elise Marceaux Dufour" userId="75f60392-323d-4848-b9ad-e750cb136b0b" providerId="ADAL" clId="{8FD07297-39F1-42D8-AFF6-757EA4BA7546}" dt="2025-12-14T22:29:13.236" v="2410" actId="478"/>
          <ac:spMkLst>
            <pc:docMk/>
            <pc:sldMk cId="528540603" sldId="318"/>
            <ac:spMk id="10" creationId="{21C85205-2E22-9201-1BA2-E17F003E6944}"/>
          </ac:spMkLst>
        </pc:spChg>
        <pc:grpChg chg="del">
          <ac:chgData name="Elise Marceaux Dufour" userId="75f60392-323d-4848-b9ad-e750cb136b0b" providerId="ADAL" clId="{8FD07297-39F1-42D8-AFF6-757EA4BA7546}" dt="2025-12-14T22:29:02.037" v="2409" actId="478"/>
          <ac:grpSpMkLst>
            <pc:docMk/>
            <pc:sldMk cId="528540603" sldId="318"/>
            <ac:grpSpMk id="9" creationId="{4CEDC15D-6EA5-F40D-E12A-F765F5FDD3C4}"/>
          </ac:grpSpMkLst>
        </pc:grpChg>
      </pc:sldChg>
      <pc:sldChg chg="modSp mod modNotesTx">
        <pc:chgData name="Elise Marceaux Dufour" userId="75f60392-323d-4848-b9ad-e750cb136b0b" providerId="ADAL" clId="{8FD07297-39F1-42D8-AFF6-757EA4BA7546}" dt="2025-12-14T22:39:14.143" v="2744" actId="1076"/>
        <pc:sldMkLst>
          <pc:docMk/>
          <pc:sldMk cId="1448137201" sldId="319"/>
        </pc:sldMkLst>
        <pc:spChg chg="mod">
          <ac:chgData name="Elise Marceaux Dufour" userId="75f60392-323d-4848-b9ad-e750cb136b0b" providerId="ADAL" clId="{8FD07297-39F1-42D8-AFF6-757EA4BA7546}" dt="2025-12-14T22:39:08.696" v="2742" actId="20577"/>
          <ac:spMkLst>
            <pc:docMk/>
            <pc:sldMk cId="1448137201" sldId="319"/>
            <ac:spMk id="2" creationId="{151FECD3-040E-C5AA-859F-0C34778C56DF}"/>
          </ac:spMkLst>
        </pc:spChg>
        <pc:picChg chg="mod">
          <ac:chgData name="Elise Marceaux Dufour" userId="75f60392-323d-4848-b9ad-e750cb136b0b" providerId="ADAL" clId="{8FD07297-39F1-42D8-AFF6-757EA4BA7546}" dt="2025-12-14T22:39:14.143" v="2744" actId="1076"/>
          <ac:picMkLst>
            <pc:docMk/>
            <pc:sldMk cId="1448137201" sldId="319"/>
            <ac:picMk id="11" creationId="{5706EF3D-CDB9-7DB7-CAC5-1E94C233BC59}"/>
          </ac:picMkLst>
        </pc:picChg>
      </pc:sldChg>
      <pc:sldChg chg="ord">
        <pc:chgData name="Elise Marceaux Dufour" userId="75f60392-323d-4848-b9ad-e750cb136b0b" providerId="ADAL" clId="{8FD07297-39F1-42D8-AFF6-757EA4BA7546}" dt="2025-12-14T22:43:19.798" v="2779"/>
        <pc:sldMkLst>
          <pc:docMk/>
          <pc:sldMk cId="187611334" sldId="320"/>
        </pc:sldMkLst>
      </pc:sldChg>
      <pc:sldChg chg="modSp mod">
        <pc:chgData name="Elise Marceaux Dufour" userId="75f60392-323d-4848-b9ad-e750cb136b0b" providerId="ADAL" clId="{8FD07297-39F1-42D8-AFF6-757EA4BA7546}" dt="2025-12-14T22:43:31.529" v="2792" actId="20577"/>
        <pc:sldMkLst>
          <pc:docMk/>
          <pc:sldMk cId="1118161774" sldId="321"/>
        </pc:sldMkLst>
        <pc:spChg chg="mod">
          <ac:chgData name="Elise Marceaux Dufour" userId="75f60392-323d-4848-b9ad-e750cb136b0b" providerId="ADAL" clId="{8FD07297-39F1-42D8-AFF6-757EA4BA7546}" dt="2025-12-14T22:43:31.529" v="2792" actId="20577"/>
          <ac:spMkLst>
            <pc:docMk/>
            <pc:sldMk cId="1118161774" sldId="321"/>
            <ac:spMk id="2" creationId="{876ED0F1-F73B-C35C-20BB-EE8CC12B8D8B}"/>
          </ac:spMkLst>
        </pc:spChg>
      </pc:sldChg>
      <pc:sldChg chg="modSp mod modNotesTx">
        <pc:chgData name="Elise Marceaux Dufour" userId="75f60392-323d-4848-b9ad-e750cb136b0b" providerId="ADAL" clId="{8FD07297-39F1-42D8-AFF6-757EA4BA7546}" dt="2025-12-14T22:47:58.031" v="2921" actId="20577"/>
        <pc:sldMkLst>
          <pc:docMk/>
          <pc:sldMk cId="2249999364" sldId="322"/>
        </pc:sldMkLst>
        <pc:spChg chg="mod">
          <ac:chgData name="Elise Marceaux Dufour" userId="75f60392-323d-4848-b9ad-e750cb136b0b" providerId="ADAL" clId="{8FD07297-39F1-42D8-AFF6-757EA4BA7546}" dt="2025-12-14T22:46:54.402" v="2898" actId="20577"/>
          <ac:spMkLst>
            <pc:docMk/>
            <pc:sldMk cId="2249999364" sldId="322"/>
            <ac:spMk id="2" creationId="{6ADFD413-AD5E-F401-A791-3D071C2AD14C}"/>
          </ac:spMkLst>
        </pc:spChg>
        <pc:picChg chg="mod">
          <ac:chgData name="Elise Marceaux Dufour" userId="75f60392-323d-4848-b9ad-e750cb136b0b" providerId="ADAL" clId="{8FD07297-39F1-42D8-AFF6-757EA4BA7546}" dt="2025-12-14T22:47:34.915" v="2916" actId="14100"/>
          <ac:picMkLst>
            <pc:docMk/>
            <pc:sldMk cId="2249999364" sldId="322"/>
            <ac:picMk id="5" creationId="{2C3F649C-BADC-D5B9-87B1-1500FDA98760}"/>
          </ac:picMkLst>
        </pc:picChg>
        <pc:picChg chg="mod">
          <ac:chgData name="Elise Marceaux Dufour" userId="75f60392-323d-4848-b9ad-e750cb136b0b" providerId="ADAL" clId="{8FD07297-39F1-42D8-AFF6-757EA4BA7546}" dt="2025-12-14T22:47:29.194" v="2915" actId="1076"/>
          <ac:picMkLst>
            <pc:docMk/>
            <pc:sldMk cId="2249999364" sldId="322"/>
            <ac:picMk id="7" creationId="{A9BB9034-B092-7619-E420-A2BB163FBB66}"/>
          </ac:picMkLst>
        </pc:picChg>
      </pc:sldChg>
      <pc:sldChg chg="modSp del mod">
        <pc:chgData name="Elise Marceaux Dufour" userId="75f60392-323d-4848-b9ad-e750cb136b0b" providerId="ADAL" clId="{8FD07297-39F1-42D8-AFF6-757EA4BA7546}" dt="2025-12-14T22:50:44.375" v="2982" actId="47"/>
        <pc:sldMkLst>
          <pc:docMk/>
          <pc:sldMk cId="4183948520" sldId="323"/>
        </pc:sldMkLst>
        <pc:spChg chg="mod">
          <ac:chgData name="Elise Marceaux Dufour" userId="75f60392-323d-4848-b9ad-e750cb136b0b" providerId="ADAL" clId="{8FD07297-39F1-42D8-AFF6-757EA4BA7546}" dt="2025-12-14T22:48:32.146" v="2927" actId="20577"/>
          <ac:spMkLst>
            <pc:docMk/>
            <pc:sldMk cId="4183948520" sldId="323"/>
            <ac:spMk id="2" creationId="{D70704F9-753F-7FF3-626C-62EA981F7DE0}"/>
          </ac:spMkLst>
        </pc:spChg>
      </pc:sldChg>
      <pc:sldChg chg="addSp delSp modSp mod modNotesTx">
        <pc:chgData name="Elise Marceaux Dufour" userId="75f60392-323d-4848-b9ad-e750cb136b0b" providerId="ADAL" clId="{8FD07297-39F1-42D8-AFF6-757EA4BA7546}" dt="2025-12-14T22:55:42.139" v="3104" actId="113"/>
        <pc:sldMkLst>
          <pc:docMk/>
          <pc:sldMk cId="1864056177" sldId="324"/>
        </pc:sldMkLst>
        <pc:spChg chg="mod">
          <ac:chgData name="Elise Marceaux Dufour" userId="75f60392-323d-4848-b9ad-e750cb136b0b" providerId="ADAL" clId="{8FD07297-39F1-42D8-AFF6-757EA4BA7546}" dt="2025-12-14T22:55:10.180" v="3095" actId="20577"/>
          <ac:spMkLst>
            <pc:docMk/>
            <pc:sldMk cId="1864056177" sldId="324"/>
            <ac:spMk id="2" creationId="{769C3840-26B1-9664-0ADC-729E09DD0061}"/>
          </ac:spMkLst>
        </pc:spChg>
        <pc:spChg chg="del">
          <ac:chgData name="Elise Marceaux Dufour" userId="75f60392-323d-4848-b9ad-e750cb136b0b" providerId="ADAL" clId="{8FD07297-39F1-42D8-AFF6-757EA4BA7546}" dt="2025-12-14T22:40:28.056" v="2746" actId="478"/>
          <ac:spMkLst>
            <pc:docMk/>
            <pc:sldMk cId="1864056177" sldId="324"/>
            <ac:spMk id="8" creationId="{914EDEC4-9932-E6DD-60AA-37DA9C2FCEF8}"/>
          </ac:spMkLst>
        </pc:spChg>
        <pc:grpChg chg="del">
          <ac:chgData name="Elise Marceaux Dufour" userId="75f60392-323d-4848-b9ad-e750cb136b0b" providerId="ADAL" clId="{8FD07297-39F1-42D8-AFF6-757EA4BA7546}" dt="2025-12-14T22:40:22.960" v="2745" actId="478"/>
          <ac:grpSpMkLst>
            <pc:docMk/>
            <pc:sldMk cId="1864056177" sldId="324"/>
            <ac:grpSpMk id="3" creationId="{DA73CE21-4655-DE4A-94BB-117D55E687F6}"/>
          </ac:grpSpMkLst>
        </pc:grpChg>
        <pc:picChg chg="add mod">
          <ac:chgData name="Elise Marceaux Dufour" userId="75f60392-323d-4848-b9ad-e750cb136b0b" providerId="ADAL" clId="{8FD07297-39F1-42D8-AFF6-757EA4BA7546}" dt="2025-12-14T22:54:09.892" v="3088" actId="1076"/>
          <ac:picMkLst>
            <pc:docMk/>
            <pc:sldMk cId="1864056177" sldId="324"/>
            <ac:picMk id="9" creationId="{F0A472F1-1DF9-DB19-60FE-076B0AFB1DC1}"/>
          </ac:picMkLst>
        </pc:picChg>
      </pc:sldChg>
      <pc:sldChg chg="modSp mod ord modNotesTx">
        <pc:chgData name="Elise Marceaux Dufour" userId="75f60392-323d-4848-b9ad-e750cb136b0b" providerId="ADAL" clId="{8FD07297-39F1-42D8-AFF6-757EA4BA7546}" dt="2025-12-14T22:42:49.314" v="2774" actId="1076"/>
        <pc:sldMkLst>
          <pc:docMk/>
          <pc:sldMk cId="496602748" sldId="325"/>
        </pc:sldMkLst>
        <pc:spChg chg="mod">
          <ac:chgData name="Elise Marceaux Dufour" userId="75f60392-323d-4848-b9ad-e750cb136b0b" providerId="ADAL" clId="{8FD07297-39F1-42D8-AFF6-757EA4BA7546}" dt="2025-12-14T22:42:47.069" v="2773" actId="1076"/>
          <ac:spMkLst>
            <pc:docMk/>
            <pc:sldMk cId="496602748" sldId="325"/>
            <ac:spMk id="10" creationId="{132F51B1-CCCB-AFBB-513F-96F95213B17A}"/>
          </ac:spMkLst>
        </pc:spChg>
        <pc:picChg chg="mod">
          <ac:chgData name="Elise Marceaux Dufour" userId="75f60392-323d-4848-b9ad-e750cb136b0b" providerId="ADAL" clId="{8FD07297-39F1-42D8-AFF6-757EA4BA7546}" dt="2025-12-14T22:42:49.314" v="2774" actId="1076"/>
          <ac:picMkLst>
            <pc:docMk/>
            <pc:sldMk cId="496602748" sldId="325"/>
            <ac:picMk id="11" creationId="{5E097407-D564-66FB-6BB6-3DCDDFA797F4}"/>
          </ac:picMkLst>
        </pc:picChg>
      </pc:sldChg>
      <pc:sldChg chg="modSp mod ord">
        <pc:chgData name="Elise Marceaux Dufour" userId="75f60392-323d-4848-b9ad-e750cb136b0b" providerId="ADAL" clId="{8FD07297-39F1-42D8-AFF6-757EA4BA7546}" dt="2025-12-14T22:37:07.055" v="2611" actId="255"/>
        <pc:sldMkLst>
          <pc:docMk/>
          <pc:sldMk cId="3150427642" sldId="326"/>
        </pc:sldMkLst>
        <pc:spChg chg="mod">
          <ac:chgData name="Elise Marceaux Dufour" userId="75f60392-323d-4848-b9ad-e750cb136b0b" providerId="ADAL" clId="{8FD07297-39F1-42D8-AFF6-757EA4BA7546}" dt="2025-12-14T22:37:07.055" v="2611" actId="255"/>
          <ac:spMkLst>
            <pc:docMk/>
            <pc:sldMk cId="3150427642" sldId="326"/>
            <ac:spMk id="5" creationId="{8D0FBD82-6D19-B083-FE3A-BADBBA428B72}"/>
          </ac:spMkLst>
        </pc:spChg>
      </pc:sldChg>
      <pc:sldChg chg="modSp mod ord modNotesTx">
        <pc:chgData name="Elise Marceaux Dufour" userId="75f60392-323d-4848-b9ad-e750cb136b0b" providerId="ADAL" clId="{8FD07297-39F1-42D8-AFF6-757EA4BA7546}" dt="2025-12-14T23:11:56.870" v="3653" actId="403"/>
        <pc:sldMkLst>
          <pc:docMk/>
          <pc:sldMk cId="1438557818" sldId="327"/>
        </pc:sldMkLst>
        <pc:spChg chg="mod">
          <ac:chgData name="Elise Marceaux Dufour" userId="75f60392-323d-4848-b9ad-e750cb136b0b" providerId="ADAL" clId="{8FD07297-39F1-42D8-AFF6-757EA4BA7546}" dt="2025-12-14T23:11:56.870" v="3653" actId="403"/>
          <ac:spMkLst>
            <pc:docMk/>
            <pc:sldMk cId="1438557818" sldId="327"/>
            <ac:spMk id="2" creationId="{2E16AF7A-2CB6-CDCC-BBFC-48B8BB6A1128}"/>
          </ac:spMkLst>
        </pc:spChg>
        <pc:spChg chg="mod">
          <ac:chgData name="Elise Marceaux Dufour" userId="75f60392-323d-4848-b9ad-e750cb136b0b" providerId="ADAL" clId="{8FD07297-39F1-42D8-AFF6-757EA4BA7546}" dt="2025-12-14T23:11:30.524" v="3613" actId="20577"/>
          <ac:spMkLst>
            <pc:docMk/>
            <pc:sldMk cId="1438557818" sldId="327"/>
            <ac:spMk id="4" creationId="{3BEFEBF7-F0FC-9A42-E754-15431463C5F8}"/>
          </ac:spMkLst>
        </pc:spChg>
      </pc:sldChg>
      <pc:sldChg chg="modSp mod ord">
        <pc:chgData name="Elise Marceaux Dufour" userId="75f60392-323d-4848-b9ad-e750cb136b0b" providerId="ADAL" clId="{8FD07297-39F1-42D8-AFF6-757EA4BA7546}" dt="2025-12-14T23:12:26.687" v="3672" actId="404"/>
        <pc:sldMkLst>
          <pc:docMk/>
          <pc:sldMk cId="832710728" sldId="328"/>
        </pc:sldMkLst>
        <pc:spChg chg="mod">
          <ac:chgData name="Elise Marceaux Dufour" userId="75f60392-323d-4848-b9ad-e750cb136b0b" providerId="ADAL" clId="{8FD07297-39F1-42D8-AFF6-757EA4BA7546}" dt="2025-12-14T23:12:26.687" v="3672" actId="404"/>
          <ac:spMkLst>
            <pc:docMk/>
            <pc:sldMk cId="832710728" sldId="328"/>
            <ac:spMk id="2" creationId="{52E5AE75-D4B2-E8CE-5EAA-33B88E61D8AE}"/>
          </ac:spMkLst>
        </pc:spChg>
        <pc:spChg chg="mod">
          <ac:chgData name="Elise Marceaux Dufour" userId="75f60392-323d-4848-b9ad-e750cb136b0b" providerId="ADAL" clId="{8FD07297-39F1-42D8-AFF6-757EA4BA7546}" dt="2025-12-14T23:11:38.263" v="3640" actId="20577"/>
          <ac:spMkLst>
            <pc:docMk/>
            <pc:sldMk cId="832710728" sldId="328"/>
            <ac:spMk id="4" creationId="{6896F85C-7AB1-2661-7CD1-C01961049956}"/>
          </ac:spMkLst>
        </pc:spChg>
      </pc:sldChg>
      <pc:sldChg chg="ord modNotesTx">
        <pc:chgData name="Elise Marceaux Dufour" userId="75f60392-323d-4848-b9ad-e750cb136b0b" providerId="ADAL" clId="{8FD07297-39F1-42D8-AFF6-757EA4BA7546}" dt="2025-12-14T22:57:20.605" v="3119"/>
        <pc:sldMkLst>
          <pc:docMk/>
          <pc:sldMk cId="3032055231" sldId="329"/>
        </pc:sldMkLst>
      </pc:sldChg>
      <pc:sldChg chg="ord">
        <pc:chgData name="Elise Marceaux Dufour" userId="75f60392-323d-4848-b9ad-e750cb136b0b" providerId="ADAL" clId="{8FD07297-39F1-42D8-AFF6-757EA4BA7546}" dt="2025-12-14T22:57:22.841" v="3121"/>
        <pc:sldMkLst>
          <pc:docMk/>
          <pc:sldMk cId="3410453993" sldId="330"/>
        </pc:sldMkLst>
      </pc:sldChg>
      <pc:sldChg chg="modSp mod ord">
        <pc:chgData name="Elise Marceaux Dufour" userId="75f60392-323d-4848-b9ad-e750cb136b0b" providerId="ADAL" clId="{8FD07297-39F1-42D8-AFF6-757EA4BA7546}" dt="2025-12-14T22:59:26.698" v="3135" actId="1076"/>
        <pc:sldMkLst>
          <pc:docMk/>
          <pc:sldMk cId="793734255" sldId="331"/>
        </pc:sldMkLst>
        <pc:spChg chg="mod">
          <ac:chgData name="Elise Marceaux Dufour" userId="75f60392-323d-4848-b9ad-e750cb136b0b" providerId="ADAL" clId="{8FD07297-39F1-42D8-AFF6-757EA4BA7546}" dt="2025-12-14T22:59:16.123" v="3131" actId="20577"/>
          <ac:spMkLst>
            <pc:docMk/>
            <pc:sldMk cId="793734255" sldId="331"/>
            <ac:spMk id="2" creationId="{D66074B1-9A5B-F76D-7DB0-4B103410B431}"/>
          </ac:spMkLst>
        </pc:spChg>
        <pc:picChg chg="mod">
          <ac:chgData name="Elise Marceaux Dufour" userId="75f60392-323d-4848-b9ad-e750cb136b0b" providerId="ADAL" clId="{8FD07297-39F1-42D8-AFF6-757EA4BA7546}" dt="2025-12-14T22:59:26.698" v="3135" actId="1076"/>
          <ac:picMkLst>
            <pc:docMk/>
            <pc:sldMk cId="793734255" sldId="331"/>
            <ac:picMk id="5" creationId="{BD19A21C-218E-77BF-8AE2-9CA69F8AA089}"/>
          </ac:picMkLst>
        </pc:picChg>
      </pc:sldChg>
      <pc:sldChg chg="modSp mod ord">
        <pc:chgData name="Elise Marceaux Dufour" userId="75f60392-323d-4848-b9ad-e750cb136b0b" providerId="ADAL" clId="{8FD07297-39F1-42D8-AFF6-757EA4BA7546}" dt="2025-12-14T23:15:44.639" v="3846" actId="20577"/>
        <pc:sldMkLst>
          <pc:docMk/>
          <pc:sldMk cId="2116014235" sldId="332"/>
        </pc:sldMkLst>
        <pc:spChg chg="mod">
          <ac:chgData name="Elise Marceaux Dufour" userId="75f60392-323d-4848-b9ad-e750cb136b0b" providerId="ADAL" clId="{8FD07297-39F1-42D8-AFF6-757EA4BA7546}" dt="2025-12-14T23:15:44.639" v="3846" actId="20577"/>
          <ac:spMkLst>
            <pc:docMk/>
            <pc:sldMk cId="2116014235" sldId="332"/>
            <ac:spMk id="2" creationId="{50275F28-407B-DFCA-568A-B025251468EA}"/>
          </ac:spMkLst>
        </pc:spChg>
        <pc:spChg chg="mod">
          <ac:chgData name="Elise Marceaux Dufour" userId="75f60392-323d-4848-b9ad-e750cb136b0b" providerId="ADAL" clId="{8FD07297-39F1-42D8-AFF6-757EA4BA7546}" dt="2025-12-14T23:14:27.006" v="3783" actId="20577"/>
          <ac:spMkLst>
            <pc:docMk/>
            <pc:sldMk cId="2116014235" sldId="332"/>
            <ac:spMk id="4" creationId="{1EB7F8A1-8CBC-2FA3-5B0A-2BE822AD5682}"/>
          </ac:spMkLst>
        </pc:spChg>
      </pc:sldChg>
      <pc:sldChg chg="addSp delSp modSp mod ord">
        <pc:chgData name="Elise Marceaux Dufour" userId="75f60392-323d-4848-b9ad-e750cb136b0b" providerId="ADAL" clId="{8FD07297-39F1-42D8-AFF6-757EA4BA7546}" dt="2025-12-14T23:16:08.806" v="3867" actId="20577"/>
        <pc:sldMkLst>
          <pc:docMk/>
          <pc:sldMk cId="2005754530" sldId="333"/>
        </pc:sldMkLst>
        <pc:spChg chg="del">
          <ac:chgData name="Elise Marceaux Dufour" userId="75f60392-323d-4848-b9ad-e750cb136b0b" providerId="ADAL" clId="{8FD07297-39F1-42D8-AFF6-757EA4BA7546}" dt="2025-12-14T23:14:44.898" v="3817" actId="478"/>
          <ac:spMkLst>
            <pc:docMk/>
            <pc:sldMk cId="2005754530" sldId="333"/>
            <ac:spMk id="2" creationId="{166E8D1F-80C2-1414-7C65-E502FC8E477C}"/>
          </ac:spMkLst>
        </pc:spChg>
        <pc:spChg chg="add mod">
          <ac:chgData name="Elise Marceaux Dufour" userId="75f60392-323d-4848-b9ad-e750cb136b0b" providerId="ADAL" clId="{8FD07297-39F1-42D8-AFF6-757EA4BA7546}" dt="2025-12-14T23:16:08.806" v="3867" actId="20577"/>
          <ac:spMkLst>
            <pc:docMk/>
            <pc:sldMk cId="2005754530" sldId="333"/>
            <ac:spMk id="3" creationId="{4AAB43C4-6935-FDE1-7437-D4C7C0CABDD6}"/>
          </ac:spMkLst>
        </pc:spChg>
        <pc:spChg chg="mod">
          <ac:chgData name="Elise Marceaux Dufour" userId="75f60392-323d-4848-b9ad-e750cb136b0b" providerId="ADAL" clId="{8FD07297-39F1-42D8-AFF6-757EA4BA7546}" dt="2025-12-14T23:14:35.551" v="3816" actId="20577"/>
          <ac:spMkLst>
            <pc:docMk/>
            <pc:sldMk cId="2005754530" sldId="333"/>
            <ac:spMk id="4" creationId="{9DC4F5BE-683A-2B5D-B9B3-8AD4B77084AE}"/>
          </ac:spMkLst>
        </pc:spChg>
        <pc:spChg chg="mod">
          <ac:chgData name="Elise Marceaux Dufour" userId="75f60392-323d-4848-b9ad-e750cb136b0b" providerId="ADAL" clId="{8FD07297-39F1-42D8-AFF6-757EA4BA7546}" dt="2025-12-14T23:16:00.710" v="3866" actId="207"/>
          <ac:spMkLst>
            <pc:docMk/>
            <pc:sldMk cId="2005754530" sldId="333"/>
            <ac:spMk id="6" creationId="{C19EFDD9-512B-F176-318F-CD90FC1E1217}"/>
          </ac:spMkLst>
        </pc:spChg>
      </pc:sldChg>
      <pc:sldChg chg="addSp delSp modSp add mod">
        <pc:chgData name="Elise Marceaux Dufour" userId="75f60392-323d-4848-b9ad-e750cb136b0b" providerId="ADAL" clId="{8FD07297-39F1-42D8-AFF6-757EA4BA7546}" dt="2025-12-14T21:28:29.419" v="1691" actId="1076"/>
        <pc:sldMkLst>
          <pc:docMk/>
          <pc:sldMk cId="1986254543" sldId="334"/>
        </pc:sldMkLst>
        <pc:spChg chg="add mod">
          <ac:chgData name="Elise Marceaux Dufour" userId="75f60392-323d-4848-b9ad-e750cb136b0b" providerId="ADAL" clId="{8FD07297-39F1-42D8-AFF6-757EA4BA7546}" dt="2025-12-14T21:28:29.419" v="1691" actId="1076"/>
          <ac:spMkLst>
            <pc:docMk/>
            <pc:sldMk cId="1986254543" sldId="334"/>
            <ac:spMk id="2" creationId="{FFEAE359-0FD5-B86C-488B-26148BD7F275}"/>
          </ac:spMkLst>
        </pc:spChg>
        <pc:spChg chg="mod">
          <ac:chgData name="Elise Marceaux Dufour" userId="75f60392-323d-4848-b9ad-e750cb136b0b" providerId="ADAL" clId="{8FD07297-39F1-42D8-AFF6-757EA4BA7546}" dt="2025-12-05T15:24:43.895" v="13" actId="20577"/>
          <ac:spMkLst>
            <pc:docMk/>
            <pc:sldMk cId="1986254543" sldId="334"/>
            <ac:spMk id="4" creationId="{271D31CD-3687-A93E-8BC1-9BCBF4702D0B}"/>
          </ac:spMkLst>
        </pc:spChg>
      </pc:sldChg>
      <pc:sldChg chg="addSp delSp modSp add mod">
        <pc:chgData name="Elise Marceaux Dufour" userId="75f60392-323d-4848-b9ad-e750cb136b0b" providerId="ADAL" clId="{8FD07297-39F1-42D8-AFF6-757EA4BA7546}" dt="2025-12-12T16:28:41.264" v="1028" actId="1076"/>
        <pc:sldMkLst>
          <pc:docMk/>
          <pc:sldMk cId="3159207606" sldId="335"/>
        </pc:sldMkLst>
        <pc:picChg chg="add mod">
          <ac:chgData name="Elise Marceaux Dufour" userId="75f60392-323d-4848-b9ad-e750cb136b0b" providerId="ADAL" clId="{8FD07297-39F1-42D8-AFF6-757EA4BA7546}" dt="2025-12-12T16:28:41.264" v="1028" actId="1076"/>
          <ac:picMkLst>
            <pc:docMk/>
            <pc:sldMk cId="3159207606" sldId="335"/>
            <ac:picMk id="2" creationId="{C7BCC4AE-CCF1-ADA5-0415-70CE1E8E974D}"/>
          </ac:picMkLst>
        </pc:picChg>
      </pc:sldChg>
      <pc:sldChg chg="modSp add mod">
        <pc:chgData name="Elise Marceaux Dufour" userId="75f60392-323d-4848-b9ad-e750cb136b0b" providerId="ADAL" clId="{8FD07297-39F1-42D8-AFF6-757EA4BA7546}" dt="2025-12-14T20:59:06.165" v="1259" actId="1076"/>
        <pc:sldMkLst>
          <pc:docMk/>
          <pc:sldMk cId="4117626832" sldId="336"/>
        </pc:sldMkLst>
        <pc:spChg chg="mod">
          <ac:chgData name="Elise Marceaux Dufour" userId="75f60392-323d-4848-b9ad-e750cb136b0b" providerId="ADAL" clId="{8FD07297-39F1-42D8-AFF6-757EA4BA7546}" dt="2025-12-14T20:56:16.499" v="1255" actId="27636"/>
          <ac:spMkLst>
            <pc:docMk/>
            <pc:sldMk cId="4117626832" sldId="336"/>
            <ac:spMk id="2" creationId="{A19A7D83-FB85-DB04-F7CC-99B5BD2B9F56}"/>
          </ac:spMkLst>
        </pc:spChg>
        <pc:spChg chg="mod">
          <ac:chgData name="Elise Marceaux Dufour" userId="75f60392-323d-4848-b9ad-e750cb136b0b" providerId="ADAL" clId="{8FD07297-39F1-42D8-AFF6-757EA4BA7546}" dt="2025-12-14T20:58:54.707" v="1258" actId="20577"/>
          <ac:spMkLst>
            <pc:docMk/>
            <pc:sldMk cId="4117626832" sldId="336"/>
            <ac:spMk id="3" creationId="{E579EC64-3A71-C965-8205-477A4E257615}"/>
          </ac:spMkLst>
        </pc:spChg>
        <pc:spChg chg="mod">
          <ac:chgData name="Elise Marceaux Dufour" userId="75f60392-323d-4848-b9ad-e750cb136b0b" providerId="ADAL" clId="{8FD07297-39F1-42D8-AFF6-757EA4BA7546}" dt="2025-12-14T20:59:06.165" v="1259" actId="1076"/>
          <ac:spMkLst>
            <pc:docMk/>
            <pc:sldMk cId="4117626832" sldId="336"/>
            <ac:spMk id="4" creationId="{65081B23-275B-CAF8-92B0-2D18EFD3D178}"/>
          </ac:spMkLst>
        </pc:spChg>
      </pc:sldChg>
      <pc:sldChg chg="delSp modSp add mod modNotesTx">
        <pc:chgData name="Elise Marceaux Dufour" userId="75f60392-323d-4848-b9ad-e750cb136b0b" providerId="ADAL" clId="{8FD07297-39F1-42D8-AFF6-757EA4BA7546}" dt="2025-12-14T22:50:24.746" v="2981" actId="20578"/>
        <pc:sldMkLst>
          <pc:docMk/>
          <pc:sldMk cId="3387974090" sldId="337"/>
        </pc:sldMkLst>
        <pc:spChg chg="mod">
          <ac:chgData name="Elise Marceaux Dufour" userId="75f60392-323d-4848-b9ad-e750cb136b0b" providerId="ADAL" clId="{8FD07297-39F1-42D8-AFF6-757EA4BA7546}" dt="2025-12-14T22:50:24.746" v="2981" actId="20578"/>
          <ac:spMkLst>
            <pc:docMk/>
            <pc:sldMk cId="3387974090" sldId="337"/>
            <ac:spMk id="2" creationId="{5B895205-F64F-6972-33B5-D0D1408CEFA5}"/>
          </ac:spMkLst>
        </pc:spChg>
        <pc:picChg chg="del">
          <ac:chgData name="Elise Marceaux Dufour" userId="75f60392-323d-4848-b9ad-e750cb136b0b" providerId="ADAL" clId="{8FD07297-39F1-42D8-AFF6-757EA4BA7546}" dt="2025-12-14T22:49:50.199" v="2970" actId="478"/>
          <ac:picMkLst>
            <pc:docMk/>
            <pc:sldMk cId="3387974090" sldId="337"/>
            <ac:picMk id="5" creationId="{0BBE7EA5-0B86-76D2-B38A-433D12044E43}"/>
          </ac:picMkLst>
        </pc:picChg>
        <pc:picChg chg="del">
          <ac:chgData name="Elise Marceaux Dufour" userId="75f60392-323d-4848-b9ad-e750cb136b0b" providerId="ADAL" clId="{8FD07297-39F1-42D8-AFF6-757EA4BA7546}" dt="2025-12-14T22:49:49.544" v="2969" actId="478"/>
          <ac:picMkLst>
            <pc:docMk/>
            <pc:sldMk cId="3387974090" sldId="337"/>
            <ac:picMk id="7" creationId="{EDA1383C-153E-AB7E-BAA1-2994D0497E64}"/>
          </ac:picMkLst>
        </pc:picChg>
      </pc:sldChg>
    </pc:docChg>
  </pc:docChgLst>
  <pc:docChgLst>
    <pc:chgData name="Jacqueline Ilic" userId="c70a4781-c7d1-415d-9b2c-8917aef4794b" providerId="ADAL" clId="{6CA7DF66-243B-4524-BA4C-25F0EC52B95E}"/>
    <pc:docChg chg="undo custSel modSld modMainMaster">
      <pc:chgData name="Jacqueline Ilic" userId="c70a4781-c7d1-415d-9b2c-8917aef4794b" providerId="ADAL" clId="{6CA7DF66-243B-4524-BA4C-25F0EC52B95E}" dt="2025-12-10T14:00:03.506" v="655" actId="1076"/>
      <pc:docMkLst>
        <pc:docMk/>
      </pc:docMkLst>
      <pc:sldChg chg="addSp delSp modSp mod">
        <pc:chgData name="Jacqueline Ilic" userId="c70a4781-c7d1-415d-9b2c-8917aef4794b" providerId="ADAL" clId="{6CA7DF66-243B-4524-BA4C-25F0EC52B95E}" dt="2025-12-10T13:58:51.286" v="651" actId="478"/>
        <pc:sldMkLst>
          <pc:docMk/>
          <pc:sldMk cId="4237649070" sldId="280"/>
        </pc:sldMkLst>
      </pc:sldChg>
      <pc:sldChg chg="modNotesTx">
        <pc:chgData name="Jacqueline Ilic" userId="c70a4781-c7d1-415d-9b2c-8917aef4794b" providerId="ADAL" clId="{6CA7DF66-243B-4524-BA4C-25F0EC52B95E}" dt="2025-12-10T13:38:17.319" v="441" actId="113"/>
        <pc:sldMkLst>
          <pc:docMk/>
          <pc:sldMk cId="3117539656" sldId="294"/>
        </pc:sldMkLst>
      </pc:sldChg>
      <pc:sldChg chg="modSp mod modNotesTx">
        <pc:chgData name="Jacqueline Ilic" userId="c70a4781-c7d1-415d-9b2c-8917aef4794b" providerId="ADAL" clId="{6CA7DF66-243B-4524-BA4C-25F0EC52B95E}" dt="2025-12-10T13:39:41.758" v="452" actId="20577"/>
        <pc:sldMkLst>
          <pc:docMk/>
          <pc:sldMk cId="680545302" sldId="300"/>
        </pc:sldMkLst>
        <pc:spChg chg="mod">
          <ac:chgData name="Jacqueline Ilic" userId="c70a4781-c7d1-415d-9b2c-8917aef4794b" providerId="ADAL" clId="{6CA7DF66-243B-4524-BA4C-25F0EC52B95E}" dt="2025-12-10T13:39:38.362" v="451" actId="1076"/>
          <ac:spMkLst>
            <pc:docMk/>
            <pc:sldMk cId="680545302" sldId="300"/>
            <ac:spMk id="3" creationId="{E052280F-B1E1-2CEB-60F8-E7AEB00BDB45}"/>
          </ac:spMkLst>
        </pc:spChg>
      </pc:sldChg>
      <pc:sldChg chg="modSp mod">
        <pc:chgData name="Jacqueline Ilic" userId="c70a4781-c7d1-415d-9b2c-8917aef4794b" providerId="ADAL" clId="{6CA7DF66-243B-4524-BA4C-25F0EC52B95E}" dt="2025-12-10T10:02:13.582" v="228" actId="1076"/>
        <pc:sldMkLst>
          <pc:docMk/>
          <pc:sldMk cId="2788933703" sldId="302"/>
        </pc:sldMkLst>
        <pc:spChg chg="mod">
          <ac:chgData name="Jacqueline Ilic" userId="c70a4781-c7d1-415d-9b2c-8917aef4794b" providerId="ADAL" clId="{6CA7DF66-243B-4524-BA4C-25F0EC52B95E}" dt="2025-12-10T10:02:13.582" v="228" actId="1076"/>
          <ac:spMkLst>
            <pc:docMk/>
            <pc:sldMk cId="2788933703" sldId="302"/>
            <ac:spMk id="14" creationId="{754DB8B5-3FD1-C7C3-F843-38B2F32BA89E}"/>
          </ac:spMkLst>
        </pc:spChg>
      </pc:sldChg>
      <pc:sldChg chg="modNotesTx">
        <pc:chgData name="Jacqueline Ilic" userId="c70a4781-c7d1-415d-9b2c-8917aef4794b" providerId="ADAL" clId="{6CA7DF66-243B-4524-BA4C-25F0EC52B95E}" dt="2025-12-10T13:43:52.454" v="568" actId="113"/>
        <pc:sldMkLst>
          <pc:docMk/>
          <pc:sldMk cId="1635244337" sldId="306"/>
        </pc:sldMkLst>
      </pc:sldChg>
      <pc:sldChg chg="modSp mod">
        <pc:chgData name="Jacqueline Ilic" userId="c70a4781-c7d1-415d-9b2c-8917aef4794b" providerId="ADAL" clId="{6CA7DF66-243B-4524-BA4C-25F0EC52B95E}" dt="2025-12-10T13:44:03.371" v="572" actId="14100"/>
        <pc:sldMkLst>
          <pc:docMk/>
          <pc:sldMk cId="757421814" sldId="311"/>
        </pc:sldMkLst>
        <pc:picChg chg="mod">
          <ac:chgData name="Jacqueline Ilic" userId="c70a4781-c7d1-415d-9b2c-8917aef4794b" providerId="ADAL" clId="{6CA7DF66-243B-4524-BA4C-25F0EC52B95E}" dt="2025-12-10T13:44:03.371" v="572" actId="14100"/>
          <ac:picMkLst>
            <pc:docMk/>
            <pc:sldMk cId="757421814" sldId="311"/>
            <ac:picMk id="6" creationId="{9FA6E546-9095-5712-6048-A4BA39BC4603}"/>
          </ac:picMkLst>
        </pc:picChg>
      </pc:sldChg>
      <pc:sldChg chg="addSp delSp modSp mod">
        <pc:chgData name="Jacqueline Ilic" userId="c70a4781-c7d1-415d-9b2c-8917aef4794b" providerId="ADAL" clId="{6CA7DF66-243B-4524-BA4C-25F0EC52B95E}" dt="2025-12-10T13:59:26.944" v="653" actId="21"/>
        <pc:sldMkLst>
          <pc:docMk/>
          <pc:sldMk cId="433451610" sldId="312"/>
        </pc:sldMkLst>
        <pc:spChg chg="mod">
          <ac:chgData name="Jacqueline Ilic" userId="c70a4781-c7d1-415d-9b2c-8917aef4794b" providerId="ADAL" clId="{6CA7DF66-243B-4524-BA4C-25F0EC52B95E}" dt="2025-12-10T13:44:35.580" v="573" actId="1076"/>
          <ac:spMkLst>
            <pc:docMk/>
            <pc:sldMk cId="433451610" sldId="312"/>
            <ac:spMk id="4" creationId="{DC7074FF-7AA5-A47A-DFF6-19D2F93E4613}"/>
          </ac:spMkLst>
        </pc:spChg>
      </pc:sldChg>
      <pc:sldChg chg="modSp mod">
        <pc:chgData name="Jacqueline Ilic" userId="c70a4781-c7d1-415d-9b2c-8917aef4794b" providerId="ADAL" clId="{6CA7DF66-243B-4524-BA4C-25F0EC52B95E}" dt="2025-12-10T10:02:44.625" v="235" actId="20577"/>
        <pc:sldMkLst>
          <pc:docMk/>
          <pc:sldMk cId="4234934997" sldId="313"/>
        </pc:sldMkLst>
        <pc:spChg chg="mod">
          <ac:chgData name="Jacqueline Ilic" userId="c70a4781-c7d1-415d-9b2c-8917aef4794b" providerId="ADAL" clId="{6CA7DF66-243B-4524-BA4C-25F0EC52B95E}" dt="2025-12-10T10:02:44.625" v="235" actId="20577"/>
          <ac:spMkLst>
            <pc:docMk/>
            <pc:sldMk cId="4234934997" sldId="313"/>
            <ac:spMk id="5" creationId="{113634D4-A899-8AAC-69A1-A8241B21660A}"/>
          </ac:spMkLst>
        </pc:spChg>
      </pc:sldChg>
      <pc:sldChg chg="modSp mod">
        <pc:chgData name="Jacqueline Ilic" userId="c70a4781-c7d1-415d-9b2c-8917aef4794b" providerId="ADAL" clId="{6CA7DF66-243B-4524-BA4C-25F0EC52B95E}" dt="2025-12-10T13:42:31.941" v="531" actId="20577"/>
        <pc:sldMkLst>
          <pc:docMk/>
          <pc:sldMk cId="2430255442" sldId="314"/>
        </pc:sldMkLst>
        <pc:spChg chg="mod">
          <ac:chgData name="Jacqueline Ilic" userId="c70a4781-c7d1-415d-9b2c-8917aef4794b" providerId="ADAL" clId="{6CA7DF66-243B-4524-BA4C-25F0EC52B95E}" dt="2025-12-10T13:42:31.941" v="531" actId="20577"/>
          <ac:spMkLst>
            <pc:docMk/>
            <pc:sldMk cId="2430255442" sldId="314"/>
            <ac:spMk id="2" creationId="{B8F1A4A3-A1D3-E83A-47E7-CE2C3E57556C}"/>
          </ac:spMkLst>
        </pc:spChg>
      </pc:sldChg>
      <pc:sldChg chg="modSp mod modNotesTx">
        <pc:chgData name="Jacqueline Ilic" userId="c70a4781-c7d1-415d-9b2c-8917aef4794b" providerId="ADAL" clId="{6CA7DF66-243B-4524-BA4C-25F0EC52B95E}" dt="2025-12-10T13:42:39.609" v="541" actId="20577"/>
        <pc:sldMkLst>
          <pc:docMk/>
          <pc:sldMk cId="2894897759" sldId="315"/>
        </pc:sldMkLst>
        <pc:spChg chg="mod">
          <ac:chgData name="Jacqueline Ilic" userId="c70a4781-c7d1-415d-9b2c-8917aef4794b" providerId="ADAL" clId="{6CA7DF66-243B-4524-BA4C-25F0EC52B95E}" dt="2025-12-10T13:42:34.654" v="532" actId="20577"/>
          <ac:spMkLst>
            <pc:docMk/>
            <pc:sldMk cId="2894897759" sldId="315"/>
            <ac:spMk id="2" creationId="{DE9068CB-40D7-DA91-7E56-A19390AFBA43}"/>
          </ac:spMkLst>
        </pc:spChg>
      </pc:sldChg>
      <pc:sldChg chg="modSp mod">
        <pc:chgData name="Jacqueline Ilic" userId="c70a4781-c7d1-415d-9b2c-8917aef4794b" providerId="ADAL" clId="{6CA7DF66-243B-4524-BA4C-25F0EC52B95E}" dt="2025-12-10T13:42:45.742" v="544" actId="20577"/>
        <pc:sldMkLst>
          <pc:docMk/>
          <pc:sldMk cId="1204181178" sldId="316"/>
        </pc:sldMkLst>
        <pc:spChg chg="mod">
          <ac:chgData name="Jacqueline Ilic" userId="c70a4781-c7d1-415d-9b2c-8917aef4794b" providerId="ADAL" clId="{6CA7DF66-243B-4524-BA4C-25F0EC52B95E}" dt="2025-12-10T13:42:45.742" v="544" actId="20577"/>
          <ac:spMkLst>
            <pc:docMk/>
            <pc:sldMk cId="1204181178" sldId="316"/>
            <ac:spMk id="2" creationId="{14111297-91E2-22FD-0131-AB7CE6BA6129}"/>
          </ac:spMkLst>
        </pc:spChg>
      </pc:sldChg>
      <pc:sldChg chg="modSp mod">
        <pc:chgData name="Jacqueline Ilic" userId="c70a4781-c7d1-415d-9b2c-8917aef4794b" providerId="ADAL" clId="{6CA7DF66-243B-4524-BA4C-25F0EC52B95E}" dt="2025-12-10T13:42:48.675" v="545" actId="20577"/>
        <pc:sldMkLst>
          <pc:docMk/>
          <pc:sldMk cId="2988481540" sldId="317"/>
        </pc:sldMkLst>
        <pc:spChg chg="mod">
          <ac:chgData name="Jacqueline Ilic" userId="c70a4781-c7d1-415d-9b2c-8917aef4794b" providerId="ADAL" clId="{6CA7DF66-243B-4524-BA4C-25F0EC52B95E}" dt="2025-12-10T13:42:48.675" v="545" actId="20577"/>
          <ac:spMkLst>
            <pc:docMk/>
            <pc:sldMk cId="2988481540" sldId="317"/>
            <ac:spMk id="2" creationId="{6456595A-E9DB-1C5B-1B06-999E74DEAD58}"/>
          </ac:spMkLst>
        </pc:spChg>
      </pc:sldChg>
      <pc:sldChg chg="modSp mod modNotesTx">
        <pc:chgData name="Jacqueline Ilic" userId="c70a4781-c7d1-415d-9b2c-8917aef4794b" providerId="ADAL" clId="{6CA7DF66-243B-4524-BA4C-25F0EC52B95E}" dt="2025-12-10T13:42:54.138" v="547" actId="20577"/>
        <pc:sldMkLst>
          <pc:docMk/>
          <pc:sldMk cId="1448137201" sldId="319"/>
        </pc:sldMkLst>
        <pc:spChg chg="mod">
          <ac:chgData name="Jacqueline Ilic" userId="c70a4781-c7d1-415d-9b2c-8917aef4794b" providerId="ADAL" clId="{6CA7DF66-243B-4524-BA4C-25F0EC52B95E}" dt="2025-12-10T13:42:54.138" v="547" actId="20577"/>
          <ac:spMkLst>
            <pc:docMk/>
            <pc:sldMk cId="1448137201" sldId="319"/>
            <ac:spMk id="2" creationId="{151FECD3-040E-C5AA-859F-0C34778C56DF}"/>
          </ac:spMkLst>
        </pc:spChg>
      </pc:sldChg>
      <pc:sldChg chg="modSp mod">
        <pc:chgData name="Jacqueline Ilic" userId="c70a4781-c7d1-415d-9b2c-8917aef4794b" providerId="ADAL" clId="{6CA7DF66-243B-4524-BA4C-25F0EC52B95E}" dt="2025-12-10T13:43:00.524" v="549" actId="20577"/>
        <pc:sldMkLst>
          <pc:docMk/>
          <pc:sldMk cId="187611334" sldId="320"/>
        </pc:sldMkLst>
        <pc:spChg chg="mod">
          <ac:chgData name="Jacqueline Ilic" userId="c70a4781-c7d1-415d-9b2c-8917aef4794b" providerId="ADAL" clId="{6CA7DF66-243B-4524-BA4C-25F0EC52B95E}" dt="2025-12-10T13:43:00.524" v="549" actId="20577"/>
          <ac:spMkLst>
            <pc:docMk/>
            <pc:sldMk cId="187611334" sldId="320"/>
            <ac:spMk id="2" creationId="{03274C2E-D35F-8F1C-6E5E-30018E41FA0A}"/>
          </ac:spMkLst>
        </pc:spChg>
      </pc:sldChg>
      <pc:sldChg chg="modSp mod">
        <pc:chgData name="Jacqueline Ilic" userId="c70a4781-c7d1-415d-9b2c-8917aef4794b" providerId="ADAL" clId="{6CA7DF66-243B-4524-BA4C-25F0EC52B95E}" dt="2025-12-10T13:43:03.244" v="550" actId="20577"/>
        <pc:sldMkLst>
          <pc:docMk/>
          <pc:sldMk cId="1118161774" sldId="321"/>
        </pc:sldMkLst>
        <pc:spChg chg="mod">
          <ac:chgData name="Jacqueline Ilic" userId="c70a4781-c7d1-415d-9b2c-8917aef4794b" providerId="ADAL" clId="{6CA7DF66-243B-4524-BA4C-25F0EC52B95E}" dt="2025-12-10T13:43:03.244" v="550" actId="20577"/>
          <ac:spMkLst>
            <pc:docMk/>
            <pc:sldMk cId="1118161774" sldId="321"/>
            <ac:spMk id="2" creationId="{876ED0F1-F73B-C35C-20BB-EE8CC12B8D8B}"/>
          </ac:spMkLst>
        </pc:spChg>
      </pc:sldChg>
      <pc:sldChg chg="modSp mod modNotesTx">
        <pc:chgData name="Jacqueline Ilic" userId="c70a4781-c7d1-415d-9b2c-8917aef4794b" providerId="ADAL" clId="{6CA7DF66-243B-4524-BA4C-25F0EC52B95E}" dt="2025-12-10T13:41:14.625" v="494" actId="20577"/>
        <pc:sldMkLst>
          <pc:docMk/>
          <pc:sldMk cId="2249999364" sldId="322"/>
        </pc:sldMkLst>
        <pc:spChg chg="mod">
          <ac:chgData name="Jacqueline Ilic" userId="c70a4781-c7d1-415d-9b2c-8917aef4794b" providerId="ADAL" clId="{6CA7DF66-243B-4524-BA4C-25F0EC52B95E}" dt="2025-12-10T13:41:06.758" v="484" actId="20577"/>
          <ac:spMkLst>
            <pc:docMk/>
            <pc:sldMk cId="2249999364" sldId="322"/>
            <ac:spMk id="2" creationId="{6ADFD413-AD5E-F401-A791-3D071C2AD14C}"/>
          </ac:spMkLst>
        </pc:spChg>
      </pc:sldChg>
      <pc:sldChg chg="modSp mod">
        <pc:chgData name="Jacqueline Ilic" userId="c70a4781-c7d1-415d-9b2c-8917aef4794b" providerId="ADAL" clId="{6CA7DF66-243B-4524-BA4C-25F0EC52B95E}" dt="2025-12-10T13:43:09.784" v="552" actId="20577"/>
        <pc:sldMkLst>
          <pc:docMk/>
          <pc:sldMk cId="1864056177" sldId="324"/>
        </pc:sldMkLst>
        <pc:spChg chg="mod">
          <ac:chgData name="Jacqueline Ilic" userId="c70a4781-c7d1-415d-9b2c-8917aef4794b" providerId="ADAL" clId="{6CA7DF66-243B-4524-BA4C-25F0EC52B95E}" dt="2025-12-10T13:43:09.784" v="552" actId="20577"/>
          <ac:spMkLst>
            <pc:docMk/>
            <pc:sldMk cId="1864056177" sldId="324"/>
            <ac:spMk id="2" creationId="{769C3840-26B1-9664-0ADC-729E09DD0061}"/>
          </ac:spMkLst>
        </pc:spChg>
      </pc:sldChg>
      <pc:sldChg chg="modSp mod modNotesTx">
        <pc:chgData name="Jacqueline Ilic" userId="c70a4781-c7d1-415d-9b2c-8917aef4794b" providerId="ADAL" clId="{6CA7DF66-243B-4524-BA4C-25F0EC52B95E}" dt="2025-12-10T13:43:13.301" v="553" actId="20577"/>
        <pc:sldMkLst>
          <pc:docMk/>
          <pc:sldMk cId="496602748" sldId="325"/>
        </pc:sldMkLst>
        <pc:spChg chg="mod">
          <ac:chgData name="Jacqueline Ilic" userId="c70a4781-c7d1-415d-9b2c-8917aef4794b" providerId="ADAL" clId="{6CA7DF66-243B-4524-BA4C-25F0EC52B95E}" dt="2025-12-10T13:43:13.301" v="553" actId="20577"/>
          <ac:spMkLst>
            <pc:docMk/>
            <pc:sldMk cId="496602748" sldId="325"/>
            <ac:spMk id="2" creationId="{AD61ACA7-7BC7-C8CA-940B-0C467456B326}"/>
          </ac:spMkLst>
        </pc:spChg>
      </pc:sldChg>
      <pc:sldChg chg="modSp mod">
        <pc:chgData name="Jacqueline Ilic" userId="c70a4781-c7d1-415d-9b2c-8917aef4794b" providerId="ADAL" clId="{6CA7DF66-243B-4524-BA4C-25F0EC52B95E}" dt="2025-12-10T13:42:57.347" v="548" actId="20577"/>
        <pc:sldMkLst>
          <pc:docMk/>
          <pc:sldMk cId="3150427642" sldId="326"/>
        </pc:sldMkLst>
        <pc:spChg chg="mod">
          <ac:chgData name="Jacqueline Ilic" userId="c70a4781-c7d1-415d-9b2c-8917aef4794b" providerId="ADAL" clId="{6CA7DF66-243B-4524-BA4C-25F0EC52B95E}" dt="2025-12-10T13:42:57.347" v="548" actId="20577"/>
          <ac:spMkLst>
            <pc:docMk/>
            <pc:sldMk cId="3150427642" sldId="326"/>
            <ac:spMk id="2" creationId="{863EFD87-3446-B458-E6F8-5717A277C3C0}"/>
          </ac:spMkLst>
        </pc:spChg>
      </pc:sldChg>
      <pc:sldChg chg="modSp mod">
        <pc:chgData name="Jacqueline Ilic" userId="c70a4781-c7d1-415d-9b2c-8917aef4794b" providerId="ADAL" clId="{6CA7DF66-243B-4524-BA4C-25F0EC52B95E}" dt="2025-12-10T13:43:15.973" v="554" actId="20577"/>
        <pc:sldMkLst>
          <pc:docMk/>
          <pc:sldMk cId="1438557818" sldId="327"/>
        </pc:sldMkLst>
        <pc:spChg chg="mod">
          <ac:chgData name="Jacqueline Ilic" userId="c70a4781-c7d1-415d-9b2c-8917aef4794b" providerId="ADAL" clId="{6CA7DF66-243B-4524-BA4C-25F0EC52B95E}" dt="2025-12-10T13:43:15.973" v="554" actId="20577"/>
          <ac:spMkLst>
            <pc:docMk/>
            <pc:sldMk cId="1438557818" sldId="327"/>
            <ac:spMk id="2" creationId="{2E16AF7A-2CB6-CDCC-BBFC-48B8BB6A1128}"/>
          </ac:spMkLst>
        </pc:spChg>
      </pc:sldChg>
      <pc:sldChg chg="modSp mod">
        <pc:chgData name="Jacqueline Ilic" userId="c70a4781-c7d1-415d-9b2c-8917aef4794b" providerId="ADAL" clId="{6CA7DF66-243B-4524-BA4C-25F0EC52B95E}" dt="2025-12-10T09:47:33.216" v="170" actId="20577"/>
        <pc:sldMkLst>
          <pc:docMk/>
          <pc:sldMk cId="1986254543" sldId="334"/>
        </pc:sldMkLst>
        <pc:spChg chg="mod">
          <ac:chgData name="Jacqueline Ilic" userId="c70a4781-c7d1-415d-9b2c-8917aef4794b" providerId="ADAL" clId="{6CA7DF66-243B-4524-BA4C-25F0EC52B95E}" dt="2025-12-10T09:47:33.216" v="170" actId="20577"/>
          <ac:spMkLst>
            <pc:docMk/>
            <pc:sldMk cId="1986254543" sldId="334"/>
            <ac:spMk id="2" creationId="{FFEAE359-0FD5-B86C-488B-26148BD7F275}"/>
          </ac:spMkLst>
        </pc:spChg>
      </pc:sldChg>
      <pc:sldMasterChg chg="modSldLayout">
        <pc:chgData name="Jacqueline Ilic" userId="c70a4781-c7d1-415d-9b2c-8917aef4794b" providerId="ADAL" clId="{6CA7DF66-243B-4524-BA4C-25F0EC52B95E}" dt="2025-12-10T14:00:03.506" v="655" actId="1076"/>
        <pc:sldMasterMkLst>
          <pc:docMk/>
          <pc:sldMasterMk cId="312967141" sldId="2147483660"/>
        </pc:sldMasterMkLst>
        <pc:sldLayoutChg chg="addSp modSp">
          <pc:chgData name="Jacqueline Ilic" userId="c70a4781-c7d1-415d-9b2c-8917aef4794b" providerId="ADAL" clId="{6CA7DF66-243B-4524-BA4C-25F0EC52B95E}" dt="2025-12-10T13:59:34.899" v="654"/>
          <pc:sldLayoutMkLst>
            <pc:docMk/>
            <pc:sldMasterMk cId="312967141" sldId="2147483660"/>
            <pc:sldLayoutMk cId="1157344078" sldId="2147483661"/>
          </pc:sldLayoutMkLst>
          <pc:spChg chg="mod">
            <ac:chgData name="Jacqueline Ilic" userId="c70a4781-c7d1-415d-9b2c-8917aef4794b" providerId="ADAL" clId="{6CA7DF66-243B-4524-BA4C-25F0EC52B95E}" dt="2025-12-10T13:59:34.899" v="654"/>
            <ac:spMkLst>
              <pc:docMk/>
              <pc:sldMasterMk cId="312967141" sldId="2147483660"/>
              <pc:sldLayoutMk cId="1157344078" sldId="2147483661"/>
              <ac:spMk id="7" creationId="{7BD1F4B8-FE2B-78DA-9861-8CB1F4C35381}"/>
            </ac:spMkLst>
          </pc:spChg>
          <pc:grpChg chg="add mod">
            <ac:chgData name="Jacqueline Ilic" userId="c70a4781-c7d1-415d-9b2c-8917aef4794b" providerId="ADAL" clId="{6CA7DF66-243B-4524-BA4C-25F0EC52B95E}" dt="2025-12-10T13:59:34.899" v="654"/>
            <ac:grpSpMkLst>
              <pc:docMk/>
              <pc:sldMasterMk cId="312967141" sldId="2147483660"/>
              <pc:sldLayoutMk cId="1157344078" sldId="2147483661"/>
              <ac:grpSpMk id="2" creationId="{6523630E-526B-5FE8-687B-FAC0E262B8E4}"/>
            </ac:grpSpMkLst>
          </pc:grpChg>
          <pc:picChg chg="mod">
            <ac:chgData name="Jacqueline Ilic" userId="c70a4781-c7d1-415d-9b2c-8917aef4794b" providerId="ADAL" clId="{6CA7DF66-243B-4524-BA4C-25F0EC52B95E}" dt="2025-12-10T13:59:34.899" v="654"/>
            <ac:picMkLst>
              <pc:docMk/>
              <pc:sldMasterMk cId="312967141" sldId="2147483660"/>
              <pc:sldLayoutMk cId="1157344078" sldId="2147483661"/>
              <ac:picMk id="6" creationId="{921EE936-8598-B73B-19B7-CDA1BDB2B5E7}"/>
            </ac:picMkLst>
          </pc:picChg>
        </pc:sldLayoutChg>
        <pc:sldLayoutChg chg="addSp modSp mod">
          <pc:chgData name="Jacqueline Ilic" userId="c70a4781-c7d1-415d-9b2c-8917aef4794b" providerId="ADAL" clId="{6CA7DF66-243B-4524-BA4C-25F0EC52B95E}" dt="2025-12-10T14:00:03.506" v="655" actId="1076"/>
          <pc:sldLayoutMkLst>
            <pc:docMk/>
            <pc:sldMasterMk cId="312967141" sldId="2147483660"/>
            <pc:sldLayoutMk cId="3649982410" sldId="2147483679"/>
          </pc:sldLayoutMkLst>
          <pc:spChg chg="mod">
            <ac:chgData name="Jacqueline Ilic" userId="c70a4781-c7d1-415d-9b2c-8917aef4794b" providerId="ADAL" clId="{6CA7DF66-243B-4524-BA4C-25F0EC52B95E}" dt="2025-12-10T13:59:11.045" v="652"/>
            <ac:spMkLst>
              <pc:docMk/>
              <pc:sldMasterMk cId="312967141" sldId="2147483660"/>
              <pc:sldLayoutMk cId="3649982410" sldId="2147483679"/>
              <ac:spMk id="5" creationId="{B00371CF-2C8D-D56E-0330-02541781A391}"/>
            </ac:spMkLst>
          </pc:spChg>
          <pc:spChg chg="mod">
            <ac:chgData name="Jacqueline Ilic" userId="c70a4781-c7d1-415d-9b2c-8917aef4794b" providerId="ADAL" clId="{6CA7DF66-243B-4524-BA4C-25F0EC52B95E}" dt="2025-12-10T13:59:11.045" v="652"/>
            <ac:spMkLst>
              <pc:docMk/>
              <pc:sldMasterMk cId="312967141" sldId="2147483660"/>
              <pc:sldLayoutMk cId="3649982410" sldId="2147483679"/>
              <ac:spMk id="9" creationId="{BC0805C7-16DA-64D0-9686-4B63A29C250D}"/>
            </ac:spMkLst>
          </pc:spChg>
          <pc:spChg chg="mod">
            <ac:chgData name="Jacqueline Ilic" userId="c70a4781-c7d1-415d-9b2c-8917aef4794b" providerId="ADAL" clId="{6CA7DF66-243B-4524-BA4C-25F0EC52B95E}" dt="2025-12-10T14:00:03.506" v="655" actId="1076"/>
            <ac:spMkLst>
              <pc:docMk/>
              <pc:sldMasterMk cId="312967141" sldId="2147483660"/>
              <pc:sldLayoutMk cId="3649982410" sldId="2147483679"/>
              <ac:spMk id="10" creationId="{6B923B8A-B723-2FC8-B4F7-A059F1D42376}"/>
            </ac:spMkLst>
          </pc:spChg>
          <pc:grpChg chg="add mod">
            <ac:chgData name="Jacqueline Ilic" userId="c70a4781-c7d1-415d-9b2c-8917aef4794b" providerId="ADAL" clId="{6CA7DF66-243B-4524-BA4C-25F0EC52B95E}" dt="2025-12-10T13:59:11.045" v="652"/>
            <ac:grpSpMkLst>
              <pc:docMk/>
              <pc:sldMasterMk cId="312967141" sldId="2147483660"/>
              <pc:sldLayoutMk cId="3649982410" sldId="2147483679"/>
              <ac:grpSpMk id="3" creationId="{5B11C453-65A4-32A8-5CB7-3419CE993FC7}"/>
            </ac:grpSpMkLst>
          </pc:grpChg>
          <pc:grpChg chg="mod">
            <ac:chgData name="Jacqueline Ilic" userId="c70a4781-c7d1-415d-9b2c-8917aef4794b" providerId="ADAL" clId="{6CA7DF66-243B-4524-BA4C-25F0EC52B95E}" dt="2025-12-10T13:59:11.045" v="652"/>
            <ac:grpSpMkLst>
              <pc:docMk/>
              <pc:sldMasterMk cId="312967141" sldId="2147483660"/>
              <pc:sldLayoutMk cId="3649982410" sldId="2147483679"/>
              <ac:grpSpMk id="4" creationId="{43817AF3-4206-3DAC-6073-5D5B3F6C98C2}"/>
            </ac:grpSpMkLst>
          </pc:grpChg>
          <pc:picChg chg="mod">
            <ac:chgData name="Jacqueline Ilic" userId="c70a4781-c7d1-415d-9b2c-8917aef4794b" providerId="ADAL" clId="{6CA7DF66-243B-4524-BA4C-25F0EC52B95E}" dt="2025-12-10T13:59:11.045" v="652"/>
            <ac:picMkLst>
              <pc:docMk/>
              <pc:sldMasterMk cId="312967141" sldId="2147483660"/>
              <pc:sldLayoutMk cId="3649982410" sldId="2147483679"/>
              <ac:picMk id="6" creationId="{34955780-EC8C-4FA8-CA5C-038E772272F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46BD9-BC92-43BB-862C-3F5040C77144}" type="datetimeFigureOut">
              <a:rPr lang="fr-FR" smtClean="0"/>
              <a:t>15/12/2025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D36A8-2588-4FE1-B441-44F300A9CCB1}" type="slidenum">
              <a:rPr lang="fr-FR" smtClean="0"/>
              <a:t>‹N°›</a:t>
            </a:fld>
            <a:endParaRPr lang="fr-FR"/>
          </a:p>
        </p:txBody>
      </p:sp>
    </p:spTree>
    <p:extLst>
      <p:ext uri="{BB962C8B-B14F-4D97-AF65-F5344CB8AC3E}">
        <p14:creationId xmlns:p14="http://schemas.microsoft.com/office/powerpoint/2010/main" val="3814741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cademie-medecine.fr/wp-content/uploads/2025/05/25.5.13-RAPPORT-Handicaps-severes-de-lenfant-passage-a-lege-adulte-APRES-VOTE.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cademie-medecine.fr/wp-content/uploads/2025/05/25.5.13-RAPPORT-Handicaps-severes-de-lenfant-passage-a-lege-adulte-APRES-VOTE.pdf"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defiscience.fr/app/uploads/2025/02/2022-defiscience-guide-evaluations-fonctionnelles-dans-la-di.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appycap-foundation.fr/wp-content/uploads/2025/09/2025-Kit-de-decouverte-de-la-communication-alternative-et-augmentee.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aint-etienne-sud.circo.ac-lyon.fr/spip/IMG/pdf/tsa_samu_verbal_dictionnaire.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1</a:t>
            </a:fld>
            <a:endParaRPr lang="fr-FR"/>
          </a:p>
        </p:txBody>
      </p:sp>
    </p:spTree>
    <p:extLst>
      <p:ext uri="{BB962C8B-B14F-4D97-AF65-F5344CB8AC3E}">
        <p14:creationId xmlns:p14="http://schemas.microsoft.com/office/powerpoint/2010/main" val="361238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Dossier de presse, CNH 2023 : https://handicap.gouv.fr/sites/handicap/files/2023-0 4/DP%20CNH%20-%2026%20avril%202023.pdf </a:t>
            </a: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30</a:t>
            </a:fld>
            <a:endParaRPr lang="fr-FR"/>
          </a:p>
        </p:txBody>
      </p:sp>
    </p:spTree>
    <p:extLst>
      <p:ext uri="{BB962C8B-B14F-4D97-AF65-F5344CB8AC3E}">
        <p14:creationId xmlns:p14="http://schemas.microsoft.com/office/powerpoint/2010/main" val="2137429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Calibri" panose="020F0502020204030204" pitchFamily="34" charset="0"/>
                <a:cs typeface="Calibri" panose="020F0502020204030204" pitchFamily="34" charset="0"/>
              </a:rPr>
              <a:t>Synthèse relative au déploiement national de la Communication Alternative et Améliorée (CAA) dans les ESMS Instruction n° DGCS/SD3B/2025/86 du 23 juin 2025 :</a:t>
            </a:r>
          </a:p>
          <a:p>
            <a:pPr algn="just"/>
            <a:r>
              <a:rPr lang="fr-FR" sz="1200" dirty="0">
                <a:latin typeface="Calibri" panose="020F0502020204030204" pitchFamily="34" charset="0"/>
                <a:ea typeface="Calibri" panose="020F0502020204030204" pitchFamily="34" charset="0"/>
                <a:cs typeface="Calibri" panose="020F0502020204030204" pitchFamily="34" charset="0"/>
              </a:rPr>
              <a:t>https://www.fhf.fr/sites/default/files/2025-08/Synth%C3%A8seFHF-InstructionCAA_23-06-25.pdf</a:t>
            </a:r>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31</a:t>
            </a:fld>
            <a:endParaRPr lang="fr-FR"/>
          </a:p>
        </p:txBody>
      </p:sp>
    </p:spTree>
    <p:extLst>
      <p:ext uri="{BB962C8B-B14F-4D97-AF65-F5344CB8AC3E}">
        <p14:creationId xmlns:p14="http://schemas.microsoft.com/office/powerpoint/2010/main" val="176632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A0F4-A8C1-604F-B394-00DBA9932F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8979B7-41C6-F9A8-1165-A4993C61AA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FFC18F-82F9-654F-C13B-481DB10C7DF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127FF08-0526-8942-0C49-61B29357A3E0}"/>
              </a:ext>
            </a:extLst>
          </p:cNvPr>
          <p:cNvSpPr>
            <a:spLocks noGrp="1"/>
          </p:cNvSpPr>
          <p:nvPr>
            <p:ph type="sldNum" sz="quarter" idx="5"/>
          </p:nvPr>
        </p:nvSpPr>
        <p:spPr/>
        <p:txBody>
          <a:bodyPr/>
          <a:lstStyle/>
          <a:p>
            <a:fld id="{5CDD36A8-2588-4FE1-B441-44F300A9CCB1}" type="slidenum">
              <a:rPr lang="fr-FR" smtClean="0"/>
              <a:t>32</a:t>
            </a:fld>
            <a:endParaRPr lang="fr-FR"/>
          </a:p>
        </p:txBody>
      </p:sp>
    </p:spTree>
    <p:extLst>
      <p:ext uri="{BB962C8B-B14F-4D97-AF65-F5344CB8AC3E}">
        <p14:creationId xmlns:p14="http://schemas.microsoft.com/office/powerpoint/2010/main" val="1178546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082C5-2050-0802-169C-1539A9F42A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6A5114-C430-BD31-BE21-C4362EACF7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418CBE-C5B6-ACFD-3FE1-1875F940E18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B9CE7AE-E02E-0562-F19F-204DFDBCF37D}"/>
              </a:ext>
            </a:extLst>
          </p:cNvPr>
          <p:cNvSpPr>
            <a:spLocks noGrp="1"/>
          </p:cNvSpPr>
          <p:nvPr>
            <p:ph type="sldNum" sz="quarter" idx="5"/>
          </p:nvPr>
        </p:nvSpPr>
        <p:spPr/>
        <p:txBody>
          <a:bodyPr/>
          <a:lstStyle/>
          <a:p>
            <a:fld id="{5CDD36A8-2588-4FE1-B441-44F300A9CCB1}" type="slidenum">
              <a:rPr lang="fr-FR" smtClean="0"/>
              <a:t>33</a:t>
            </a:fld>
            <a:endParaRPr lang="fr-FR"/>
          </a:p>
        </p:txBody>
      </p:sp>
    </p:spTree>
    <p:extLst>
      <p:ext uri="{BB962C8B-B14F-4D97-AF65-F5344CB8AC3E}">
        <p14:creationId xmlns:p14="http://schemas.microsoft.com/office/powerpoint/2010/main" val="3131694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consulter : https://isaac-fr.org/les-outils-de-communication/</a:t>
            </a:r>
          </a:p>
          <a:p>
            <a:r>
              <a:rPr lang="fr-FR" sz="1200" b="0" i="0" kern="1200" dirty="0">
                <a:solidFill>
                  <a:schemeClr val="tx1"/>
                </a:solidFill>
                <a:effectLst/>
                <a:latin typeface="+mn-lt"/>
                <a:ea typeface="+mn-ea"/>
                <a:cs typeface="+mn-cs"/>
              </a:rPr>
              <a:t>« Personne ne nous a jamais enseigné la communication au sens pédagogique académique du terme et pourtant nous avons appris. Personne ne nous a appris comment enseigner la communication, et pourtant, tous les parents du monde le font au quotidien et immédiatement avec tous les bébés du monde.</a:t>
            </a:r>
          </a:p>
          <a:p>
            <a:r>
              <a:rPr lang="fr-FR" sz="1200" b="0" i="0" kern="1200" dirty="0">
                <a:solidFill>
                  <a:schemeClr val="tx1"/>
                </a:solidFill>
                <a:effectLst/>
                <a:latin typeface="+mn-lt"/>
                <a:ea typeface="+mn-ea"/>
                <a:cs typeface="+mn-cs"/>
              </a:rPr>
              <a:t>Nous sommes « condamnés » à communiquer, tous nos comportements, qu’ils soient intentionnels ou pas, communiquent quelque chose de nous… !</a:t>
            </a:r>
          </a:p>
          <a:p>
            <a:r>
              <a:rPr lang="fr-FR" sz="1200" b="0" i="0" kern="1200" dirty="0">
                <a:solidFill>
                  <a:schemeClr val="tx1"/>
                </a:solidFill>
                <a:effectLst/>
                <a:latin typeface="+mn-lt"/>
                <a:ea typeface="+mn-ea"/>
                <a:cs typeface="+mn-cs"/>
              </a:rPr>
              <a:t>Que la communication soit intentionnelle ou in-intentionnelle, qu’elle soit corporelle ou gestuelle, visuelle, orale ou écrite, la communication est indispensable, aussi bien pour se développer que pour développer et maintenir des relations familiales et sociales, pour vivre ».</a:t>
            </a:r>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34</a:t>
            </a:fld>
            <a:endParaRPr lang="fr-FR"/>
          </a:p>
        </p:txBody>
      </p:sp>
    </p:spTree>
    <p:extLst>
      <p:ext uri="{BB962C8B-B14F-4D97-AF65-F5344CB8AC3E}">
        <p14:creationId xmlns:p14="http://schemas.microsoft.com/office/powerpoint/2010/main" val="385593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Mettre la grille en + de </a:t>
            </a:r>
            <a:r>
              <a:rPr lang="fr-FR" b="1" err="1"/>
              <a:t>Tobby</a:t>
            </a:r>
            <a:endParaRPr lang="fr-FR" b="1"/>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36</a:t>
            </a:fld>
            <a:endParaRPr lang="fr-FR"/>
          </a:p>
        </p:txBody>
      </p:sp>
    </p:spTree>
    <p:extLst>
      <p:ext uri="{BB962C8B-B14F-4D97-AF65-F5344CB8AC3E}">
        <p14:creationId xmlns:p14="http://schemas.microsoft.com/office/powerpoint/2010/main" val="1411866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latin typeface="Calibri" panose="020F0502020204030204" pitchFamily="34" charset="0"/>
                <a:ea typeface="Calibri" panose="020F0502020204030204" pitchFamily="34" charset="0"/>
                <a:cs typeface="Calibri" panose="020F0502020204030204" pitchFamily="34" charset="0"/>
              </a:rPr>
              <a:t>L’accompagnement de la personne polyhandicapée dans sa spécificité : https://www.has-sante.fr/jcms/p_3215404/fr/l-accompagnement-de-la-personne-polyhandicapee-dans-sa-specificite </a:t>
            </a:r>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37</a:t>
            </a:fld>
            <a:endParaRPr lang="fr-FR"/>
          </a:p>
        </p:txBody>
      </p:sp>
    </p:spTree>
    <p:extLst>
      <p:ext uri="{BB962C8B-B14F-4D97-AF65-F5344CB8AC3E}">
        <p14:creationId xmlns:p14="http://schemas.microsoft.com/office/powerpoint/2010/main" val="58516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Calibri" panose="020F0502020204030204" pitchFamily="34" charset="0"/>
                <a:ea typeface="Calibri" panose="020F0502020204030204" pitchFamily="34" charset="0"/>
                <a:cs typeface="Calibri" panose="020F0502020204030204" pitchFamily="34" charset="0"/>
              </a:rPr>
              <a:t>Les regards croisés ou un espace de dialogue.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Calibri" panose="020F0502020204030204" pitchFamily="34" charset="0"/>
                <a:cs typeface="Calibri" panose="020F0502020204030204" pitchFamily="34" charset="0"/>
              </a:rPr>
              <a:t>Professionnels et parents pourraient croiser leur regard et exploiteraient ainsi différents leviers en fonction des </a:t>
            </a:r>
            <a:r>
              <a:rPr lang="fr-FR" sz="1200" b="1" dirty="0">
                <a:solidFill>
                  <a:schemeClr val="accent3"/>
                </a:solidFill>
                <a:latin typeface="Calibri" panose="020F0502020204030204" pitchFamily="34" charset="0"/>
                <a:ea typeface="Calibri" panose="020F0502020204030204" pitchFamily="34" charset="0"/>
                <a:cs typeface="Calibri" panose="020F0502020204030204" pitchFamily="34" charset="0"/>
              </a:rPr>
              <a:t>capacités motrices, cognitives et sensorielles de la personne.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lumMod val="50000"/>
                    <a:lumOff val="50000"/>
                  </a:schemeClr>
                </a:solidFill>
              </a:rPr>
              <a:t>https://formation.apf.asso.fr/wp-content/uploads/2014/06/Etudesrecherches-131.pdf</a:t>
            </a:r>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38</a:t>
            </a:fld>
            <a:endParaRPr lang="fr-FR"/>
          </a:p>
        </p:txBody>
      </p:sp>
    </p:spTree>
    <p:extLst>
      <p:ext uri="{BB962C8B-B14F-4D97-AF65-F5344CB8AC3E}">
        <p14:creationId xmlns:p14="http://schemas.microsoft.com/office/powerpoint/2010/main" val="2745720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sz="1200" b="0" i="0" kern="1200" dirty="0">
                <a:solidFill>
                  <a:schemeClr val="tx1"/>
                </a:solidFill>
                <a:effectLst/>
                <a:latin typeface="+mn-lt"/>
                <a:ea typeface="+mn-ea"/>
                <a:cs typeface="+mn-cs"/>
              </a:rPr>
              <a:t>Le rapport " Handicaps sévères de l’enfant, passage à l’âge adulte. Améliorer le parcours de santé afin d’accomplir ses projets de vie » est consultable :</a:t>
            </a:r>
          </a:p>
          <a:p>
            <a:pPr fontAlgn="base"/>
            <a:r>
              <a:rPr lang="fr-FR" sz="1200" b="0" i="0" kern="1200" dirty="0">
                <a:solidFill>
                  <a:schemeClr val="tx1"/>
                </a:solidFill>
                <a:effectLst/>
                <a:latin typeface="+mn-lt"/>
                <a:ea typeface="+mn-ea"/>
                <a:cs typeface="+mn-cs"/>
                <a:hlinkClick r:id="rId3" tooltip="https://www.academie-medecine.fr/wp-content/uploads/2025/05/25.5.13-RAPPORT-Handicaps-severes-de-lenfant-passage-a-lege-adulte-APRES-VOTE.pdf"/>
              </a:rPr>
              <a:t>https://www.academie-medecine.fr/wp-content/uploads/2025/05/25.5.13-RAPPORT-Handicaps-severes-de-lenfant-passage-a-lege-adulte-APRES-VOTE.pdf</a:t>
            </a:r>
            <a:r>
              <a:rPr lang="fr-FR" sz="1200" b="0" i="0" kern="1200" dirty="0">
                <a:solidFill>
                  <a:schemeClr val="tx1"/>
                </a:solidFill>
                <a:effectLst/>
                <a:latin typeface="+mn-lt"/>
                <a:ea typeface="+mn-ea"/>
                <a:cs typeface="+mn-cs"/>
              </a:rPr>
              <a:t> </a:t>
            </a:r>
          </a:p>
          <a:p>
            <a:pPr fontAlgn="base"/>
            <a:r>
              <a:rPr lang="fr-FR" sz="1200" b="0" i="0" kern="1200" dirty="0">
                <a:solidFill>
                  <a:schemeClr val="tx1"/>
                </a:solidFill>
                <a:effectLst/>
                <a:latin typeface="+mn-lt"/>
                <a:ea typeface="+mn-ea"/>
                <a:cs typeface="+mn-cs"/>
              </a:rPr>
              <a:t>Ce rapport mentionne la </a:t>
            </a:r>
            <a:r>
              <a:rPr lang="fr-FR" sz="1200" b="1" i="0" kern="1200" dirty="0">
                <a:solidFill>
                  <a:schemeClr val="tx1"/>
                </a:solidFill>
                <a:effectLst/>
                <a:latin typeface="+mn-lt"/>
                <a:ea typeface="+mn-ea"/>
                <a:cs typeface="+mn-cs"/>
              </a:rPr>
              <a:t>CAA</a:t>
            </a:r>
            <a:r>
              <a:rPr lang="fr-FR" sz="1200" b="0" i="0" kern="1200" dirty="0">
                <a:solidFill>
                  <a:schemeClr val="tx1"/>
                </a:solidFill>
                <a:effectLst/>
                <a:latin typeface="+mn-lt"/>
                <a:ea typeface="+mn-ea"/>
                <a:cs typeface="+mn-cs"/>
              </a:rPr>
              <a:t> (pages 5 et 12)</a:t>
            </a:r>
          </a:p>
          <a:p>
            <a:pPr fontAlgn="base"/>
            <a:r>
              <a:rPr lang="fr-FR" sz="1200" b="0" i="0" kern="1200" dirty="0">
                <a:solidFill>
                  <a:schemeClr val="tx1"/>
                </a:solidFill>
                <a:effectLst/>
                <a:latin typeface="+mn-lt"/>
                <a:ea typeface="+mn-ea"/>
                <a:cs typeface="+mn-cs"/>
              </a:rPr>
              <a:t>Majoration des difficultés de communication lors de la transition vers le milieu adulte, faute de transmission ou de formation à la CAA (outils de CAA peu connus).</a:t>
            </a:r>
          </a:p>
          <a:p>
            <a:pPr fontAlgn="base"/>
            <a:r>
              <a:rPr lang="fr-FR" sz="1200" b="0" i="0" kern="1200" dirty="0">
                <a:solidFill>
                  <a:schemeClr val="tx1"/>
                </a:solidFill>
                <a:effectLst/>
                <a:latin typeface="+mn-lt"/>
                <a:ea typeface="+mn-ea"/>
                <a:cs typeface="+mn-cs"/>
              </a:rPr>
              <a:t>Augmentation de la vulnérabilité des personnes entraînant des traitements inadaptés.</a:t>
            </a:r>
          </a:p>
          <a:p>
            <a:pPr fontAlgn="base"/>
            <a:r>
              <a:rPr lang="fr-FR" sz="1200" b="0" i="0" kern="1200" dirty="0">
                <a:solidFill>
                  <a:schemeClr val="tx1"/>
                </a:solidFill>
                <a:effectLst/>
                <a:latin typeface="+mn-lt"/>
                <a:ea typeface="+mn-ea"/>
                <a:cs typeface="+mn-cs"/>
              </a:rPr>
              <a:t>Recommandations : La transition doit s’appuyer sur des évaluations régulières des compétences de la personne + formation des professionnels à la communication de chaque personne. </a:t>
            </a:r>
          </a:p>
          <a:p>
            <a:endParaRPr lang="fr-FR" b="1"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39</a:t>
            </a:fld>
            <a:endParaRPr lang="fr-FR"/>
          </a:p>
        </p:txBody>
      </p:sp>
    </p:spTree>
    <p:extLst>
      <p:ext uri="{BB962C8B-B14F-4D97-AF65-F5344CB8AC3E}">
        <p14:creationId xmlns:p14="http://schemas.microsoft.com/office/powerpoint/2010/main" val="3718641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E3E3-B019-8DB0-DEDF-40D464CCC1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7C7F72-8DB2-CD30-264E-2F4C4956EE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DFB265-4719-8C18-4AB8-789435F5CE4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AB5B6B6-E77A-F9CA-078F-638ED6531F5B}"/>
              </a:ext>
            </a:extLst>
          </p:cNvPr>
          <p:cNvSpPr>
            <a:spLocks noGrp="1"/>
          </p:cNvSpPr>
          <p:nvPr>
            <p:ph type="sldNum" sz="quarter" idx="5"/>
          </p:nvPr>
        </p:nvSpPr>
        <p:spPr/>
        <p:txBody>
          <a:bodyPr/>
          <a:lstStyle/>
          <a:p>
            <a:fld id="{5CDD36A8-2588-4FE1-B441-44F300A9CCB1}" type="slidenum">
              <a:rPr lang="fr-FR" smtClean="0"/>
              <a:t>40</a:t>
            </a:fld>
            <a:endParaRPr lang="fr-FR"/>
          </a:p>
        </p:txBody>
      </p:sp>
    </p:spTree>
    <p:extLst>
      <p:ext uri="{BB962C8B-B14F-4D97-AF65-F5344CB8AC3E}">
        <p14:creationId xmlns:p14="http://schemas.microsoft.com/office/powerpoint/2010/main" val="293512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highlight>
                  <a:srgbClr val="FFFF00"/>
                </a:highlight>
              </a:rPr>
              <a:t>Encodage</a:t>
            </a:r>
            <a:r>
              <a:rPr lang="fr-FR" dirty="0"/>
              <a:t> : </a:t>
            </a:r>
            <a:r>
              <a:rPr lang="fr-FR" b="1" dirty="0"/>
              <a:t>L'émetteur</a:t>
            </a:r>
            <a:r>
              <a:rPr lang="fr-FR" dirty="0"/>
              <a:t> transforme sa pensée/intention en système de symboles (mots, gestes, </a:t>
            </a:r>
            <a:r>
              <a:rPr lang="fr-FR" dirty="0" err="1"/>
              <a:t>pictos</a:t>
            </a:r>
            <a:r>
              <a:rPr lang="fr-FR" dirty="0"/>
              <a:t>…) selon un </a:t>
            </a:r>
            <a:r>
              <a:rPr lang="fr-FR" b="1" dirty="0"/>
              <a:t>code commun (partagé entre l’émetteur et le récepteur).</a:t>
            </a:r>
          </a:p>
          <a:p>
            <a:r>
              <a:rPr lang="fr-FR" b="1" dirty="0"/>
              <a:t>Décodage : Le récepteur </a:t>
            </a:r>
            <a:r>
              <a:rPr lang="fr-FR" dirty="0"/>
              <a:t>perçoit les signes et les interprète pour reconstruire le sens du message.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9</a:t>
            </a:fld>
            <a:endParaRPr lang="fr-FR"/>
          </a:p>
        </p:txBody>
      </p:sp>
    </p:spTree>
    <p:extLst>
      <p:ext uri="{BB962C8B-B14F-4D97-AF65-F5344CB8AC3E}">
        <p14:creationId xmlns:p14="http://schemas.microsoft.com/office/powerpoint/2010/main" val="2104900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Au fil des années, l’accompagnement s’est éloigné du </a:t>
            </a:r>
            <a:r>
              <a:rPr lang="fr-FR" sz="1200" b="1" i="0" kern="1200" dirty="0">
                <a:solidFill>
                  <a:schemeClr val="tx1"/>
                </a:solidFill>
                <a:effectLst/>
                <a:latin typeface="+mn-lt"/>
                <a:ea typeface="+mn-ea"/>
                <a:cs typeface="+mn-cs"/>
              </a:rPr>
              <a:t>modèle de candidature</a:t>
            </a:r>
            <a:r>
              <a:rPr lang="fr-FR" sz="1200" b="0" i="0" kern="1200" dirty="0">
                <a:solidFill>
                  <a:schemeClr val="tx1"/>
                </a:solidFill>
                <a:effectLst/>
                <a:latin typeface="+mn-lt"/>
                <a:ea typeface="+mn-ea"/>
                <a:cs typeface="+mn-cs"/>
              </a:rPr>
              <a:t>, celui qui attendait des preuves avant de donner un outil, pour s’orienter résolument vers le modèle de participation, qui part de la vie réelle, des usages, de l’environnement, de la dignité. Ce renversement n’est pas qu’une évolution conceptuelle ; c’est une métamorphose dans les pratiques, dans le regard porté aux personnes et dans le rôle que jouent les professionnels de terrain.</a:t>
            </a:r>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42</a:t>
            </a:fld>
            <a:endParaRPr lang="fr-FR"/>
          </a:p>
        </p:txBody>
      </p:sp>
    </p:spTree>
    <p:extLst>
      <p:ext uri="{BB962C8B-B14F-4D97-AF65-F5344CB8AC3E}">
        <p14:creationId xmlns:p14="http://schemas.microsoft.com/office/powerpoint/2010/main" val="728877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8F2BA-6982-14F1-EA3F-47D766A48D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D346493-9B51-DE47-6A63-EF604D50ED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029DBD-C64B-CE43-55BC-F1069CF89D57}"/>
              </a:ext>
            </a:extLst>
          </p:cNvPr>
          <p:cNvSpPr>
            <a:spLocks noGrp="1"/>
          </p:cNvSpPr>
          <p:nvPr>
            <p:ph type="body" idx="1"/>
          </p:nvPr>
        </p:nvSpPr>
        <p:spPr/>
        <p:txBody>
          <a:bodyPr/>
          <a:lstStyle/>
          <a:p>
            <a:r>
              <a:rPr lang="fr-FR" sz="1200" b="0" i="0" kern="1200" dirty="0">
                <a:solidFill>
                  <a:schemeClr val="tx1"/>
                </a:solidFill>
                <a:effectLst/>
                <a:latin typeface="+mn-lt"/>
                <a:ea typeface="+mn-ea"/>
                <a:cs typeface="+mn-cs"/>
              </a:rPr>
              <a:t>Pour analyser la participation actuelle d’une personne, identifier les obstacles (environnement, outils, attitudes, politiques) et planifier des interventions pour lui permettre de participer pleinement aux activités de la vie quotidienne et sociale, avec un accès immédiat à des moyens de communication adaptés.</a:t>
            </a:r>
            <a:endParaRPr lang="fr-FR" b="1" dirty="0">
              <a:solidFill>
                <a:srgbClr val="00B050"/>
              </a:solidFill>
            </a:endParaRPr>
          </a:p>
        </p:txBody>
      </p:sp>
      <p:sp>
        <p:nvSpPr>
          <p:cNvPr id="4" name="Espace réservé du numéro de diapositive 3">
            <a:extLst>
              <a:ext uri="{FF2B5EF4-FFF2-40B4-BE49-F238E27FC236}">
                <a16:creationId xmlns:a16="http://schemas.microsoft.com/office/drawing/2014/main" id="{C85D1EA9-1FD5-CDBD-8EF1-00E4B881890A}"/>
              </a:ext>
            </a:extLst>
          </p:cNvPr>
          <p:cNvSpPr>
            <a:spLocks noGrp="1"/>
          </p:cNvSpPr>
          <p:nvPr>
            <p:ph type="sldNum" sz="quarter" idx="5"/>
          </p:nvPr>
        </p:nvSpPr>
        <p:spPr/>
        <p:txBody>
          <a:bodyPr/>
          <a:lstStyle/>
          <a:p>
            <a:fld id="{5CDD36A8-2588-4FE1-B441-44F300A9CCB1}" type="slidenum">
              <a:rPr lang="fr-FR" smtClean="0"/>
              <a:t>43</a:t>
            </a:fld>
            <a:endParaRPr lang="fr-FR"/>
          </a:p>
        </p:txBody>
      </p:sp>
    </p:spTree>
    <p:extLst>
      <p:ext uri="{BB962C8B-B14F-4D97-AF65-F5344CB8AC3E}">
        <p14:creationId xmlns:p14="http://schemas.microsoft.com/office/powerpoint/2010/main" val="3301228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highlight>
                  <a:srgbClr val="FFFF00"/>
                </a:highlight>
                <a:latin typeface="Calibri" panose="020F0502020204030204" pitchFamily="34" charset="0"/>
                <a:ea typeface="Calibri" panose="020F0502020204030204" pitchFamily="34" charset="0"/>
                <a:cs typeface="Calibri" panose="020F0502020204030204" pitchFamily="34" charset="0"/>
              </a:rPr>
              <a:t>*cité dans le rapport </a:t>
            </a:r>
            <a:r>
              <a:rPr lang="fr-FR" dirty="0">
                <a:highlight>
                  <a:srgbClr val="FFFF00"/>
                </a:highlight>
                <a:latin typeface="Calibri" panose="020F0502020204030204" pitchFamily="34" charset="0"/>
                <a:ea typeface="Calibri" panose="020F0502020204030204" pitchFamily="34" charset="0"/>
                <a:cs typeface="Calibri" panose="020F0502020204030204" pitchFamily="34" charset="0"/>
              </a:rPr>
              <a:t>Académie nationale de médecine. (2025, 13 mai). </a:t>
            </a:r>
            <a:r>
              <a:rPr lang="fr-FR" i="1" dirty="0">
                <a:highlight>
                  <a:srgbClr val="FFFF00"/>
                </a:highlight>
                <a:latin typeface="Calibri" panose="020F0502020204030204" pitchFamily="34" charset="0"/>
                <a:ea typeface="Calibri" panose="020F0502020204030204" pitchFamily="34" charset="0"/>
                <a:cs typeface="Calibri" panose="020F0502020204030204" pitchFamily="34" charset="0"/>
              </a:rPr>
              <a:t>Handicaps sévères de l’enfant, passage à l’âge adulte : améliorer le parcours de santé afin d’accomplir ses projets de vie.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hlinkClick r:id="rId3" tooltip="https://www.academie-medecine.fr/wp-content/uploads/2025/05/25.5.13-RAPPORT-Handicaps-severes-de-lenfant-passage-a-lege-adulte-APRES-VOTE.pdf"/>
              </a:rPr>
              <a:t>https://www.academie-medecine.fr/wp-content/uploads/2025/05/25.5.13-RAPPORT-Handicaps-severes-de-lenfant-passage-a-lege-adulte-APRES-VOTE.pdf</a:t>
            </a:r>
            <a:r>
              <a:rPr lang="fr-FR" sz="1200" b="0" i="0" kern="1200" dirty="0">
                <a:solidFill>
                  <a:schemeClr val="tx1"/>
                </a:solidFill>
                <a:effectLst/>
                <a:latin typeface="+mn-lt"/>
                <a:ea typeface="+mn-ea"/>
                <a:cs typeface="+mn-cs"/>
              </a:rPr>
              <a:t> </a:t>
            </a:r>
          </a:p>
          <a:p>
            <a:r>
              <a:rPr lang="fr-FR" sz="1200" b="0" dirty="0">
                <a:highlight>
                  <a:srgbClr val="FFFF00"/>
                </a:highlight>
                <a:latin typeface="Calibri" panose="020F0502020204030204" pitchFamily="34" charset="0"/>
                <a:ea typeface="Calibri" panose="020F0502020204030204" pitchFamily="34" charset="0"/>
                <a:cs typeface="Calibri" panose="020F0502020204030204" pitchFamily="34" charset="0"/>
              </a:rPr>
              <a:t>Le guide d’évaluations fonctionnelles dans la DI : p.17-257 : </a:t>
            </a:r>
            <a:r>
              <a:rPr lang="fr-FR" sz="1200" b="0" dirty="0">
                <a:highlight>
                  <a:srgbClr val="FFFF00"/>
                </a:highlight>
                <a:latin typeface="Calibri" panose="020F0502020204030204" pitchFamily="34" charset="0"/>
                <a:ea typeface="Calibri" panose="020F0502020204030204" pitchFamily="34" charset="0"/>
                <a:cs typeface="Calibri" panose="020F0502020204030204" pitchFamily="34" charset="0"/>
                <a:hlinkClick r:id="rId4"/>
              </a:rPr>
              <a:t>https://defiscience.fr/app/uploads/2025/02/2022-defiscience-guide-evaluations-fonctionnelles-dans-la-di.pdf</a:t>
            </a:r>
            <a:r>
              <a:rPr lang="fr-FR" sz="1200" b="0" dirty="0">
                <a:highlight>
                  <a:srgbClr val="FFFF00"/>
                </a:highlight>
                <a:latin typeface="Calibri" panose="020F0502020204030204" pitchFamily="34" charset="0"/>
                <a:ea typeface="Calibri" panose="020F0502020204030204" pitchFamily="34" charset="0"/>
                <a:cs typeface="Calibri" panose="020F0502020204030204" pitchFamily="34" charset="0"/>
              </a:rPr>
              <a:t> </a:t>
            </a:r>
          </a:p>
          <a:p>
            <a:endParaRPr lang="fr-FR" sz="12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45</a:t>
            </a:fld>
            <a:endParaRPr lang="fr-FR"/>
          </a:p>
        </p:txBody>
      </p:sp>
    </p:spTree>
    <p:extLst>
      <p:ext uri="{BB962C8B-B14F-4D97-AF65-F5344CB8AC3E}">
        <p14:creationId xmlns:p14="http://schemas.microsoft.com/office/powerpoint/2010/main" val="349446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8F57-7A4B-AEAF-39C1-B1F9CC55FD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D6DF73-2B79-2229-29B2-61595C54D7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EA34C8-86F1-B369-2073-72C2F6ABB266}"/>
              </a:ext>
            </a:extLst>
          </p:cNvPr>
          <p:cNvSpPr>
            <a:spLocks noGrp="1"/>
          </p:cNvSpPr>
          <p:nvPr>
            <p:ph type="body" idx="1"/>
          </p:nvPr>
        </p:nvSpPr>
        <p:spPr/>
        <p:txBody>
          <a:bodyPr/>
          <a:lstStyle/>
          <a:p>
            <a:endParaRPr lang="fr-FR" sz="1200" b="1"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2058DA35-51CD-1115-F1F2-B819AA7EF9D6}"/>
              </a:ext>
            </a:extLst>
          </p:cNvPr>
          <p:cNvSpPr>
            <a:spLocks noGrp="1"/>
          </p:cNvSpPr>
          <p:nvPr>
            <p:ph type="sldNum" sz="quarter" idx="5"/>
          </p:nvPr>
        </p:nvSpPr>
        <p:spPr/>
        <p:txBody>
          <a:bodyPr/>
          <a:lstStyle/>
          <a:p>
            <a:fld id="{5CDD36A8-2588-4FE1-B441-44F300A9CCB1}" type="slidenum">
              <a:rPr lang="fr-FR" smtClean="0"/>
              <a:t>46</a:t>
            </a:fld>
            <a:endParaRPr lang="fr-FR"/>
          </a:p>
        </p:txBody>
      </p:sp>
    </p:spTree>
    <p:extLst>
      <p:ext uri="{BB962C8B-B14F-4D97-AF65-F5344CB8AC3E}">
        <p14:creationId xmlns:p14="http://schemas.microsoft.com/office/powerpoint/2010/main" val="943507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CC232-CDB0-881B-11AC-EDFA585A58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C8F20B-C347-BEDE-A3AD-53DB18F331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54FED8-E604-06AE-AAD9-E3348FFC6C5D}"/>
              </a:ext>
            </a:extLst>
          </p:cNvPr>
          <p:cNvSpPr>
            <a:spLocks noGrp="1"/>
          </p:cNvSpPr>
          <p:nvPr>
            <p:ph type="body" idx="1"/>
          </p:nvPr>
        </p:nvSpPr>
        <p:spPr/>
        <p:txBody>
          <a:bodyPr/>
          <a:lstStyle/>
          <a:p>
            <a:r>
              <a:rPr lang="fr-FR" b="1" dirty="0"/>
              <a:t>L’évaluation en CAA : comment se passe-t-elle ? </a:t>
            </a:r>
            <a:r>
              <a:rPr lang="fr-FR" dirty="0"/>
              <a:t>: https://happycap-foundation.fr/evaluation-en-caa/ </a:t>
            </a:r>
          </a:p>
        </p:txBody>
      </p:sp>
      <p:sp>
        <p:nvSpPr>
          <p:cNvPr id="4" name="Espace réservé du numéro de diapositive 3">
            <a:extLst>
              <a:ext uri="{FF2B5EF4-FFF2-40B4-BE49-F238E27FC236}">
                <a16:creationId xmlns:a16="http://schemas.microsoft.com/office/drawing/2014/main" id="{6CD9ECE2-23E8-1D63-F396-BBD6C70E2C93}"/>
              </a:ext>
            </a:extLst>
          </p:cNvPr>
          <p:cNvSpPr>
            <a:spLocks noGrp="1"/>
          </p:cNvSpPr>
          <p:nvPr>
            <p:ph type="sldNum" sz="quarter" idx="5"/>
          </p:nvPr>
        </p:nvSpPr>
        <p:spPr/>
        <p:txBody>
          <a:bodyPr/>
          <a:lstStyle/>
          <a:p>
            <a:fld id="{5CDD36A8-2588-4FE1-B441-44F300A9CCB1}" type="slidenum">
              <a:rPr lang="fr-FR" smtClean="0"/>
              <a:t>47</a:t>
            </a:fld>
            <a:endParaRPr lang="fr-FR"/>
          </a:p>
        </p:txBody>
      </p:sp>
    </p:spTree>
    <p:extLst>
      <p:ext uri="{BB962C8B-B14F-4D97-AF65-F5344CB8AC3E}">
        <p14:creationId xmlns:p14="http://schemas.microsoft.com/office/powerpoint/2010/main" val="3325466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Communications tactiles par CRESAM : </a:t>
            </a:r>
            <a:r>
              <a:rPr lang="fr-FR" dirty="0">
                <a:highlight>
                  <a:srgbClr val="FFFF00"/>
                </a:highlight>
              </a:rPr>
              <a:t>https://www.cresam.org/wp-content/uploads/sites/18/2024/07/Guide-des-Communications-Tactiles-PDF.pdf</a:t>
            </a:r>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48</a:t>
            </a:fld>
            <a:endParaRPr lang="fr-FR"/>
          </a:p>
        </p:txBody>
      </p:sp>
    </p:spTree>
    <p:extLst>
      <p:ext uri="{BB962C8B-B14F-4D97-AF65-F5344CB8AC3E}">
        <p14:creationId xmlns:p14="http://schemas.microsoft.com/office/powerpoint/2010/main" val="414637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723BE-90D6-F761-C447-0EAE826F1E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7C5015-DC56-3C09-443C-DC8625D7F9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F19447-3A94-6BB1-434F-02685950EA5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EA67DCA-C29C-D9F2-F5EC-0B8BA71126F4}"/>
              </a:ext>
            </a:extLst>
          </p:cNvPr>
          <p:cNvSpPr>
            <a:spLocks noGrp="1"/>
          </p:cNvSpPr>
          <p:nvPr>
            <p:ph type="sldNum" sz="quarter" idx="5"/>
          </p:nvPr>
        </p:nvSpPr>
        <p:spPr/>
        <p:txBody>
          <a:bodyPr/>
          <a:lstStyle/>
          <a:p>
            <a:fld id="{5CDD36A8-2588-4FE1-B441-44F300A9CCB1}" type="slidenum">
              <a:rPr lang="fr-FR" smtClean="0"/>
              <a:t>49</a:t>
            </a:fld>
            <a:endParaRPr lang="fr-FR"/>
          </a:p>
        </p:txBody>
      </p:sp>
    </p:spTree>
    <p:extLst>
      <p:ext uri="{BB962C8B-B14F-4D97-AF65-F5344CB8AC3E}">
        <p14:creationId xmlns:p14="http://schemas.microsoft.com/office/powerpoint/2010/main" val="1380184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5A2BF-C93F-DEC9-6801-28B69B8D1D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396DC8-C55F-20D6-58DB-9616FA441E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198523-1BAA-527B-6F6A-529AD4E66E9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252CCB8-FC27-5085-221D-83EDA162FE9B}"/>
              </a:ext>
            </a:extLst>
          </p:cNvPr>
          <p:cNvSpPr>
            <a:spLocks noGrp="1"/>
          </p:cNvSpPr>
          <p:nvPr>
            <p:ph type="sldNum" sz="quarter" idx="5"/>
          </p:nvPr>
        </p:nvSpPr>
        <p:spPr/>
        <p:txBody>
          <a:bodyPr/>
          <a:lstStyle/>
          <a:p>
            <a:fld id="{5CDD36A8-2588-4FE1-B441-44F300A9CCB1}" type="slidenum">
              <a:rPr lang="fr-FR" smtClean="0"/>
              <a:t>50</a:t>
            </a:fld>
            <a:endParaRPr lang="fr-FR"/>
          </a:p>
        </p:txBody>
      </p:sp>
    </p:spTree>
    <p:extLst>
      <p:ext uri="{BB962C8B-B14F-4D97-AF65-F5344CB8AC3E}">
        <p14:creationId xmlns:p14="http://schemas.microsoft.com/office/powerpoint/2010/main" val="2370103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3D499-E23E-E945-6FA5-970E8AA49A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0498DB-671E-5C78-AB51-C3677EF5736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6C50FC-34BB-5720-0F3E-62C4240970C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D2B1995-70DC-0D69-6098-1B3EA8391E0C}"/>
              </a:ext>
            </a:extLst>
          </p:cNvPr>
          <p:cNvSpPr>
            <a:spLocks noGrp="1"/>
          </p:cNvSpPr>
          <p:nvPr>
            <p:ph type="sldNum" sz="quarter" idx="5"/>
          </p:nvPr>
        </p:nvSpPr>
        <p:spPr/>
        <p:txBody>
          <a:bodyPr/>
          <a:lstStyle/>
          <a:p>
            <a:fld id="{5CDD36A8-2588-4FE1-B441-44F300A9CCB1}" type="slidenum">
              <a:rPr lang="fr-FR" smtClean="0"/>
              <a:t>51</a:t>
            </a:fld>
            <a:endParaRPr lang="fr-FR"/>
          </a:p>
        </p:txBody>
      </p:sp>
    </p:spTree>
    <p:extLst>
      <p:ext uri="{BB962C8B-B14F-4D97-AF65-F5344CB8AC3E}">
        <p14:creationId xmlns:p14="http://schemas.microsoft.com/office/powerpoint/2010/main" val="2594119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Livret d’Accompagnement à la Communication  A destination des professionnels de première ligne accompagnant des adultes communicateurs émergents, Stratégies pour faciliter la communication avec l’adulte en situation de handicap complexe &amp; Grille Rapide d’Informations Sur l’Adulte en Situation de Handicap Complexe : https://www.cra-pc.fr/wp-content/uploads/2021/06/Livret-Accompagnement-a-la-Communication.pdf</a:t>
            </a: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53</a:t>
            </a:fld>
            <a:endParaRPr lang="fr-FR"/>
          </a:p>
        </p:txBody>
      </p:sp>
    </p:spTree>
    <p:extLst>
      <p:ext uri="{BB962C8B-B14F-4D97-AF65-F5344CB8AC3E}">
        <p14:creationId xmlns:p14="http://schemas.microsoft.com/office/powerpoint/2010/main" val="187362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La pyramide de Maslow </a:t>
            </a:r>
            <a:r>
              <a:rPr lang="fr-FR" dirty="0"/>
              <a:t>présente les besoins humains sous une forme hiérarchique : les besoins physiologiques sont prioritaires et doivent être suffisamment satisfaits avant que les besoins des niveaux supérieurs (sécurité, appartenance, estime, accomplissement) deviennent réellement moteurs. L’idée centrale est donc qu’une personne cherche d’abord à couvrir ses besoins les plus élémentaires avant de pouvoir se consacrer à des objectifs plus élevés.</a:t>
            </a:r>
          </a:p>
          <a:p>
            <a:r>
              <a:rPr lang="fr-FR" dirty="0"/>
              <a:t>Le modèle de </a:t>
            </a:r>
            <a:r>
              <a:rPr lang="fr-FR" b="1" dirty="0"/>
              <a:t>Virginia Henderson</a:t>
            </a:r>
            <a:r>
              <a:rPr lang="fr-FR" dirty="0"/>
              <a:t>, lui, ne prend pas la forme d’une pyramide mais d’une liste de </a:t>
            </a:r>
            <a:r>
              <a:rPr lang="fr-FR" b="1" dirty="0"/>
              <a:t>14 besoins fondamentaux</a:t>
            </a:r>
            <a:r>
              <a:rPr lang="fr-FR" dirty="0"/>
              <a:t>, surtout utilisée en soins infirmiers. Ces besoins sont considérés comme interdépendants et tous essentiels à la santé et à l’autonomie ; le modèle insiste sur la notion de satisfaction du besoin, c’est‑à‑dire la capacité et la motivation de la personne à compenser une perte, maintenir ou améliorer son état, plutôt que sur une hiérarchie stricte entre les besoins.</a:t>
            </a: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11</a:t>
            </a:fld>
            <a:endParaRPr lang="fr-FR"/>
          </a:p>
        </p:txBody>
      </p:sp>
    </p:spTree>
    <p:extLst>
      <p:ext uri="{BB962C8B-B14F-4D97-AF65-F5344CB8AC3E}">
        <p14:creationId xmlns:p14="http://schemas.microsoft.com/office/powerpoint/2010/main" val="398714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ea typeface="Calibri" panose="020F0502020204030204" pitchFamily="34" charset="0"/>
                <a:cs typeface="Calibri" panose="020F0502020204030204" pitchFamily="34" charset="0"/>
              </a:rPr>
              <a:t>Retrouvez le guide : https://www.caapables.fr/wp-content/uploads/2019/10/Guide-CAA-CAApables-1.pdf</a:t>
            </a:r>
            <a:endParaRPr lang="fr-FR" b="1"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54</a:t>
            </a:fld>
            <a:endParaRPr lang="fr-FR"/>
          </a:p>
        </p:txBody>
      </p:sp>
    </p:spTree>
    <p:extLst>
      <p:ext uri="{BB962C8B-B14F-4D97-AF65-F5344CB8AC3E}">
        <p14:creationId xmlns:p14="http://schemas.microsoft.com/office/powerpoint/2010/main" val="1275708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Cela amène à ce que beaucoup de personnes réfléchissent ensemble !</a:t>
            </a: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57</a:t>
            </a:fld>
            <a:endParaRPr lang="fr-FR"/>
          </a:p>
        </p:txBody>
      </p:sp>
    </p:spTree>
    <p:extLst>
      <p:ext uri="{BB962C8B-B14F-4D97-AF65-F5344CB8AC3E}">
        <p14:creationId xmlns:p14="http://schemas.microsoft.com/office/powerpoint/2010/main" val="3397822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hlinkClick r:id="rId3"/>
              </a:rPr>
              <a:t>https://happycap-foundation.fr/wp-content/uploads/2025/09/2025-Kit-de-decouverte-de-la-communication-alternative-et-augmentee.pdf</a:t>
            </a:r>
            <a:r>
              <a:rPr lang="fr-FR"/>
              <a:t> </a:t>
            </a:r>
          </a:p>
          <a:p>
            <a:endParaRPr lang="fr-F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59</a:t>
            </a:fld>
            <a:endParaRPr lang="fr-FR"/>
          </a:p>
        </p:txBody>
      </p:sp>
    </p:spTree>
    <p:extLst>
      <p:ext uri="{BB962C8B-B14F-4D97-AF65-F5344CB8AC3E}">
        <p14:creationId xmlns:p14="http://schemas.microsoft.com/office/powerpoint/2010/main" val="4004544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a:latin typeface="Calibri" panose="020F0502020204030204" pitchFamily="34" charset="0"/>
                <a:ea typeface="Calibri" panose="020F0502020204030204" pitchFamily="34" charset="0"/>
                <a:cs typeface="Calibri" panose="020F0502020204030204" pitchFamily="34" charset="0"/>
                <a:hlinkClick r:id="rId3"/>
              </a:rPr>
              <a:t>https://saint-etienne-sud.circo.ac-lyon.fr/spip/IMG/pdf/tsa_samu_verbal_dictionnaire.pdf</a:t>
            </a:r>
            <a:r>
              <a:rPr lang="fr-FR" sz="1200">
                <a:latin typeface="Calibri" panose="020F0502020204030204" pitchFamily="34" charset="0"/>
                <a:ea typeface="Calibri" panose="020F0502020204030204" pitchFamily="34" charset="0"/>
                <a:cs typeface="Calibri" panose="020F0502020204030204" pitchFamily="34" charset="0"/>
              </a:rPr>
              <a:t> </a:t>
            </a:r>
            <a:endParaRPr lang="fr-F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60</a:t>
            </a:fld>
            <a:endParaRPr lang="fr-FR"/>
          </a:p>
        </p:txBody>
      </p:sp>
    </p:spTree>
    <p:extLst>
      <p:ext uri="{BB962C8B-B14F-4D97-AF65-F5344CB8AC3E}">
        <p14:creationId xmlns:p14="http://schemas.microsoft.com/office/powerpoint/2010/main" val="143770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60D4F-7C10-708D-BE7D-E630E5F3E4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B70C5F-3C75-5253-94FE-22639D9F88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D53255-710C-E72A-6A70-E78C10BD814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DBCC5E6-5C54-9C6D-5716-58A7AD3C84CD}"/>
              </a:ext>
            </a:extLst>
          </p:cNvPr>
          <p:cNvSpPr>
            <a:spLocks noGrp="1"/>
          </p:cNvSpPr>
          <p:nvPr>
            <p:ph type="sldNum" sz="quarter" idx="5"/>
          </p:nvPr>
        </p:nvSpPr>
        <p:spPr/>
        <p:txBody>
          <a:bodyPr/>
          <a:lstStyle/>
          <a:p>
            <a:fld id="{5CDD36A8-2588-4FE1-B441-44F300A9CCB1}" type="slidenum">
              <a:rPr lang="fr-FR" smtClean="0"/>
              <a:t>61</a:t>
            </a:fld>
            <a:endParaRPr lang="fr-FR"/>
          </a:p>
        </p:txBody>
      </p:sp>
    </p:spTree>
    <p:extLst>
      <p:ext uri="{BB962C8B-B14F-4D97-AF65-F5344CB8AC3E}">
        <p14:creationId xmlns:p14="http://schemas.microsoft.com/office/powerpoint/2010/main" val="3633301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0361-45C0-3445-7F66-BE35E7AF09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064FF7-1918-8160-F0EC-74C3719C9F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2AD2A5-4302-0FA0-FEE1-7470058984A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E1C6C-5D39-9EBF-8814-10E60B08CEB2}"/>
              </a:ext>
            </a:extLst>
          </p:cNvPr>
          <p:cNvSpPr>
            <a:spLocks noGrp="1"/>
          </p:cNvSpPr>
          <p:nvPr>
            <p:ph type="sldNum" sz="quarter" idx="5"/>
          </p:nvPr>
        </p:nvSpPr>
        <p:spPr/>
        <p:txBody>
          <a:bodyPr/>
          <a:lstStyle/>
          <a:p>
            <a:fld id="{5CDD36A8-2588-4FE1-B441-44F300A9CCB1}" type="slidenum">
              <a:rPr lang="fr-FR" smtClean="0"/>
              <a:t>62</a:t>
            </a:fld>
            <a:endParaRPr lang="fr-FR"/>
          </a:p>
        </p:txBody>
      </p:sp>
    </p:spTree>
    <p:extLst>
      <p:ext uri="{BB962C8B-B14F-4D97-AF65-F5344CB8AC3E}">
        <p14:creationId xmlns:p14="http://schemas.microsoft.com/office/powerpoint/2010/main" val="1710674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64</a:t>
            </a:fld>
            <a:endParaRPr lang="fr-FR"/>
          </a:p>
        </p:txBody>
      </p:sp>
    </p:spTree>
    <p:extLst>
      <p:ext uri="{BB962C8B-B14F-4D97-AF65-F5344CB8AC3E}">
        <p14:creationId xmlns:p14="http://schemas.microsoft.com/office/powerpoint/2010/main" val="2609356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Le podcast « La voix de la CAA » propose une introduction à la CAA pour tous !</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Parce que communiquer est un droit fondamental et un enjeu primordial de citoyenneté et d’auto-détermination. Ce n’est pas parce qu’on ne parle pas, qu’on n’a pas des choses à dire, il est donc important de présumer des compétences et du potentiel de la personne.</a:t>
            </a:r>
          </a:p>
          <a:p>
            <a:r>
              <a:rPr lang="fr-FR" sz="1200" b="0" i="0" kern="1200" dirty="0">
                <a:solidFill>
                  <a:schemeClr val="tx1"/>
                </a:solidFill>
                <a:effectLst/>
                <a:latin typeface="+mn-lt"/>
                <a:ea typeface="+mn-ea"/>
                <a:cs typeface="+mn-cs"/>
              </a:rPr>
              <a:t>A travers ce podcast, composée de 5 épisodes (et d’1 épisode bonus), vous allez entendre des experts de la CAA mais aussi des familles qui l’utilisent. Toutes et tous vont vous emmener sur la voie de la CAA, car chacun de nous peut être un partenaire potentiel de communication.</a:t>
            </a:r>
          </a:p>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66</a:t>
            </a:fld>
            <a:endParaRPr lang="fr-FR"/>
          </a:p>
        </p:txBody>
      </p:sp>
    </p:spTree>
    <p:extLst>
      <p:ext uri="{BB962C8B-B14F-4D97-AF65-F5344CB8AC3E}">
        <p14:creationId xmlns:p14="http://schemas.microsoft.com/office/powerpoint/2010/main" val="524723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69</a:t>
            </a:fld>
            <a:endParaRPr lang="fr-FR"/>
          </a:p>
        </p:txBody>
      </p:sp>
    </p:spTree>
    <p:extLst>
      <p:ext uri="{BB962C8B-B14F-4D97-AF65-F5344CB8AC3E}">
        <p14:creationId xmlns:p14="http://schemas.microsoft.com/office/powerpoint/2010/main" val="93322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14</a:t>
            </a:fld>
            <a:endParaRPr lang="fr-FR"/>
          </a:p>
        </p:txBody>
      </p:sp>
    </p:spTree>
    <p:extLst>
      <p:ext uri="{BB962C8B-B14F-4D97-AF65-F5344CB8AC3E}">
        <p14:creationId xmlns:p14="http://schemas.microsoft.com/office/powerpoint/2010/main" val="71111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La personne avec polyhandicap est en situation de handicap de communication en raison de son expression altérée, difficilement interprétable et subjective, mais le </a:t>
            </a:r>
            <a:r>
              <a:rPr lang="fr-FR" sz="1200" b="1" dirty="0">
                <a:solidFill>
                  <a:prstClr val="black"/>
                </a:solidFill>
                <a:latin typeface="Calibri" panose="020F0502020204030204" pitchFamily="34" charset="0"/>
                <a:ea typeface="Calibri" panose="020F0502020204030204" pitchFamily="34" charset="0"/>
                <a:cs typeface="Calibri" panose="020F0502020204030204" pitchFamily="34" charset="0"/>
              </a:rPr>
              <a:t>partenaire</a:t>
            </a:r>
            <a:r>
              <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 est également en situation de handicap de communication, dans sa grande difficulté à comprendre, à mettre du sens dans les manifestations corporelles et non verbales de la personne, et à se faire comprendre d’elle. Ce point de départ est essentiel : </a:t>
            </a:r>
            <a:r>
              <a:rPr lang="fr-FR" sz="1200" b="1" dirty="0">
                <a:solidFill>
                  <a:prstClr val="black"/>
                </a:solidFill>
                <a:latin typeface="Calibri" panose="020F0502020204030204" pitchFamily="34" charset="0"/>
                <a:ea typeface="Calibri" panose="020F0502020204030204" pitchFamily="34" charset="0"/>
                <a:cs typeface="Calibri" panose="020F0502020204030204" pitchFamily="34" charset="0"/>
              </a:rPr>
              <a:t>les deux partagent ce handicap </a:t>
            </a:r>
            <a:r>
              <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et l’aide à apporter inclut les deux versants de la communication pour </a:t>
            </a:r>
            <a:r>
              <a:rPr lang="fr-FR" sz="1200" b="1" dirty="0">
                <a:solidFill>
                  <a:prstClr val="black"/>
                </a:solidFill>
                <a:latin typeface="Calibri" panose="020F0502020204030204" pitchFamily="34" charset="0"/>
                <a:ea typeface="Calibri" panose="020F0502020204030204" pitchFamily="34" charset="0"/>
                <a:cs typeface="Calibri" panose="020F0502020204030204" pitchFamily="34" charset="0"/>
              </a:rPr>
              <a:t>les deux partenaires</a:t>
            </a:r>
            <a:r>
              <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 le versant réception et le versant expression »(Élisabeth </a:t>
            </a:r>
            <a:r>
              <a:rPr lang="fr-FR" sz="1200" dirty="0" err="1">
                <a:solidFill>
                  <a:prstClr val="black"/>
                </a:solidFill>
                <a:latin typeface="Calibri" panose="020F0502020204030204" pitchFamily="34" charset="0"/>
                <a:ea typeface="Calibri" panose="020F0502020204030204" pitchFamily="34" charset="0"/>
                <a:cs typeface="Calibri" panose="020F0502020204030204" pitchFamily="34" charset="0"/>
              </a:rPr>
              <a:t>Cataix</a:t>
            </a:r>
            <a:r>
              <a:rPr lang="fr-FR" sz="1200" dirty="0">
                <a:solidFill>
                  <a:prstClr val="black"/>
                </a:solidFill>
                <a:latin typeface="Calibri" panose="020F0502020204030204" pitchFamily="34" charset="0"/>
                <a:ea typeface="Calibri" panose="020F0502020204030204" pitchFamily="34" charset="0"/>
                <a:cs typeface="Calibri" panose="020F0502020204030204" pitchFamily="34" charset="0"/>
              </a:rPr>
              <a:t>-Nègre, 2021, p.335).</a:t>
            </a:r>
          </a:p>
          <a:p>
            <a:pPr algn="just"/>
            <a:r>
              <a:rPr lang="fr-FR" sz="1200" b="1" dirty="0">
                <a:solidFill>
                  <a:prstClr val="black"/>
                </a:solidFill>
                <a:latin typeface="Calibri" panose="020F0502020204030204" pitchFamily="34" charset="0"/>
                <a:ea typeface="Calibri" panose="020F0502020204030204" pitchFamily="34" charset="0"/>
                <a:cs typeface="Calibri" panose="020F0502020204030204" pitchFamily="34" charset="0"/>
              </a:rPr>
              <a:t>Être partenaire de communication c’est « accepter d’être en difficulté pour comprendre et se faire comprendre ».</a:t>
            </a:r>
            <a:endParaRPr lang="fr-FR" b="1"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21</a:t>
            </a:fld>
            <a:endParaRPr lang="fr-FR"/>
          </a:p>
        </p:txBody>
      </p:sp>
    </p:spTree>
    <p:extLst>
      <p:ext uri="{BB962C8B-B14F-4D97-AF65-F5344CB8AC3E}">
        <p14:creationId xmlns:p14="http://schemas.microsoft.com/office/powerpoint/2010/main" val="3017853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terme de « comportements-défis » est quant à lui relativement récent dans la littérature. À l’origine, la terminologie utilisée pour rendre compte des comportements inadéquats chez les personnes ayant des déficiences intellectuelles était celle de « troubles du comportement » ou encore de « difficultés comportementales sévères ». C’est à partir du début des années 1980, lors de la fermeture des grandes institutions anglo-saxonnes au profit de structures communautaires, que le concept de « comportements-défis » a été élaboré. Sous cette appellation sont englobées toutes les conduites des personnes se posant comme de véritables défis à l’organisation des structures d’accueil (...) (CNRHR FAHRES, 2024).</a:t>
            </a: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22</a:t>
            </a:fld>
            <a:endParaRPr lang="fr-FR"/>
          </a:p>
        </p:txBody>
      </p:sp>
    </p:spTree>
    <p:extLst>
      <p:ext uri="{BB962C8B-B14F-4D97-AF65-F5344CB8AC3E}">
        <p14:creationId xmlns:p14="http://schemas.microsoft.com/office/powerpoint/2010/main" val="1135396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24</a:t>
            </a:fld>
            <a:endParaRPr lang="fr-FR"/>
          </a:p>
        </p:txBody>
      </p:sp>
    </p:spTree>
    <p:extLst>
      <p:ext uri="{BB962C8B-B14F-4D97-AF65-F5344CB8AC3E}">
        <p14:creationId xmlns:p14="http://schemas.microsoft.com/office/powerpoint/2010/main" val="3284530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25</a:t>
            </a:fld>
            <a:endParaRPr lang="fr-FR"/>
          </a:p>
        </p:txBody>
      </p:sp>
    </p:spTree>
    <p:extLst>
      <p:ext uri="{BB962C8B-B14F-4D97-AF65-F5344CB8AC3E}">
        <p14:creationId xmlns:p14="http://schemas.microsoft.com/office/powerpoint/2010/main" val="256895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DD36A8-2588-4FE1-B441-44F300A9CCB1}" type="slidenum">
              <a:rPr lang="fr-FR" smtClean="0"/>
              <a:t>26</a:t>
            </a:fld>
            <a:endParaRPr lang="fr-FR"/>
          </a:p>
        </p:txBody>
      </p:sp>
    </p:spTree>
    <p:extLst>
      <p:ext uri="{BB962C8B-B14F-4D97-AF65-F5344CB8AC3E}">
        <p14:creationId xmlns:p14="http://schemas.microsoft.com/office/powerpoint/2010/main" val="3115386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creativecommons.org/licenses/by-nc/4.0/"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A5B01C-252E-AB59-629D-234D3C23B76D}"/>
              </a:ext>
            </a:extLst>
          </p:cNvPr>
          <p:cNvSpPr/>
          <p:nvPr userDrawn="1"/>
        </p:nvSpPr>
        <p:spPr>
          <a:xfrm>
            <a:off x="0" y="2244436"/>
            <a:ext cx="12192000" cy="26517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Graphique, texte, graphisme, Police&#10;&#10;Description générée automatiquement">
            <a:extLst>
              <a:ext uri="{FF2B5EF4-FFF2-40B4-BE49-F238E27FC236}">
                <a16:creationId xmlns:a16="http://schemas.microsoft.com/office/drawing/2014/main" id="{001730F1-2DF9-0555-BBD2-6A590FDCE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9" y="512587"/>
            <a:ext cx="4590297" cy="1185674"/>
          </a:xfrm>
          <a:prstGeom prst="rect">
            <a:avLst/>
          </a:prstGeom>
        </p:spPr>
      </p:pic>
      <p:sp>
        <p:nvSpPr>
          <p:cNvPr id="9" name="Titre 8">
            <a:extLst>
              <a:ext uri="{FF2B5EF4-FFF2-40B4-BE49-F238E27FC236}">
                <a16:creationId xmlns:a16="http://schemas.microsoft.com/office/drawing/2014/main" id="{F9090CB6-8A36-B9CB-9881-A8CE185CF507}"/>
              </a:ext>
            </a:extLst>
          </p:cNvPr>
          <p:cNvSpPr>
            <a:spLocks noGrp="1"/>
          </p:cNvSpPr>
          <p:nvPr>
            <p:ph type="title" hasCustomPrompt="1"/>
          </p:nvPr>
        </p:nvSpPr>
        <p:spPr>
          <a:xfrm>
            <a:off x="838199" y="2394415"/>
            <a:ext cx="10515600" cy="1034586"/>
          </a:xfrm>
        </p:spPr>
        <p:txBody>
          <a:bodyPr>
            <a:normAutofit/>
          </a:bodyPr>
          <a:lstStyle>
            <a:lvl1pPr algn="ctr">
              <a:defRPr sz="6000" b="0">
                <a:solidFill>
                  <a:schemeClr val="bg1"/>
                </a:solidFill>
                <a:latin typeface="Calibri Light" panose="020F0302020204030204" pitchFamily="34" charset="0"/>
                <a:cs typeface="Calibri Light" panose="020F0302020204030204" pitchFamily="34" charset="0"/>
              </a:defRPr>
            </a:lvl1pPr>
          </a:lstStyle>
          <a:p>
            <a:r>
              <a:rPr lang="fr-FR"/>
              <a:t>Titre</a:t>
            </a:r>
          </a:p>
        </p:txBody>
      </p:sp>
      <p:cxnSp>
        <p:nvCxnSpPr>
          <p:cNvPr id="13" name="Connecteur droit 12">
            <a:extLst>
              <a:ext uri="{FF2B5EF4-FFF2-40B4-BE49-F238E27FC236}">
                <a16:creationId xmlns:a16="http://schemas.microsoft.com/office/drawing/2014/main" id="{29E798BD-8AAB-A244-971C-472B60419753}"/>
              </a:ext>
            </a:extLst>
          </p:cNvPr>
          <p:cNvCxnSpPr/>
          <p:nvPr userDrawn="1"/>
        </p:nvCxnSpPr>
        <p:spPr>
          <a:xfrm>
            <a:off x="1137376" y="3714505"/>
            <a:ext cx="9619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77770233-EDC9-37A0-E460-D1023764DA56}"/>
              </a:ext>
            </a:extLst>
          </p:cNvPr>
          <p:cNvSpPr>
            <a:spLocks noGrp="1"/>
          </p:cNvSpPr>
          <p:nvPr>
            <p:ph type="body" sz="quarter" idx="13" hasCustomPrompt="1"/>
          </p:nvPr>
        </p:nvSpPr>
        <p:spPr>
          <a:xfrm>
            <a:off x="898525" y="3840163"/>
            <a:ext cx="10455275" cy="831850"/>
          </a:xfrm>
        </p:spPr>
        <p:txBody>
          <a:bodyPr>
            <a:normAutofit/>
          </a:bodyPr>
          <a:lstStyle>
            <a:lvl1pPr marL="0" indent="0" algn="ctr">
              <a:buNone/>
              <a:defRPr sz="2400">
                <a:solidFill>
                  <a:schemeClr val="bg1"/>
                </a:solidFill>
                <a:latin typeface="Calibri" panose="020F0502020204030204" pitchFamily="34" charset="0"/>
                <a:cs typeface="Calibri" panose="020F0502020204030204" pitchFamily="34" charset="0"/>
              </a:defRPr>
            </a:lvl1pPr>
          </a:lstStyle>
          <a:p>
            <a:pPr lvl="0"/>
            <a:r>
              <a:rPr lang="fr-FR"/>
              <a:t>Sous-Titre</a:t>
            </a:r>
          </a:p>
        </p:txBody>
      </p:sp>
      <p:sp>
        <p:nvSpPr>
          <p:cNvPr id="18" name="Espace réservé du pied de page 17">
            <a:extLst>
              <a:ext uri="{FF2B5EF4-FFF2-40B4-BE49-F238E27FC236}">
                <a16:creationId xmlns:a16="http://schemas.microsoft.com/office/drawing/2014/main" id="{59BE4D0F-2852-939F-537D-EC504803D08E}"/>
              </a:ext>
            </a:extLst>
          </p:cNvPr>
          <p:cNvSpPr>
            <a:spLocks noGrp="1"/>
          </p:cNvSpPr>
          <p:nvPr>
            <p:ph type="ftr" sz="quarter" idx="15"/>
          </p:nvPr>
        </p:nvSpPr>
        <p:spPr/>
        <p:txBody>
          <a:bodyPr vert="horz"/>
          <a:lstStyle/>
          <a:p>
            <a:r>
              <a:rPr lang="fr-FR"/>
              <a:t>Pied </a:t>
            </a:r>
          </a:p>
        </p:txBody>
      </p:sp>
      <p:sp>
        <p:nvSpPr>
          <p:cNvPr id="19" name="Espace réservé du numéro de diapositive 18">
            <a:extLst>
              <a:ext uri="{FF2B5EF4-FFF2-40B4-BE49-F238E27FC236}">
                <a16:creationId xmlns:a16="http://schemas.microsoft.com/office/drawing/2014/main" id="{218AD023-EECC-A62C-E0D0-5422E68028E9}"/>
              </a:ext>
            </a:extLst>
          </p:cNvPr>
          <p:cNvSpPr>
            <a:spLocks noGrp="1"/>
          </p:cNvSpPr>
          <p:nvPr>
            <p:ph type="sldNum" sz="quarter" idx="16"/>
          </p:nvPr>
        </p:nvSpPr>
        <p:spPr/>
        <p:txBody>
          <a:bodyPr/>
          <a:lstStyle/>
          <a:p>
            <a:fld id="{CACA5A99-075A-42AE-A484-F2EB69E75C81}" type="slidenum">
              <a:rPr lang="fr-FR" smtClean="0"/>
              <a:t>‹N°›</a:t>
            </a:fld>
            <a:endParaRPr lang="fr-FR"/>
          </a:p>
        </p:txBody>
      </p:sp>
      <p:sp>
        <p:nvSpPr>
          <p:cNvPr id="23" name="Espace réservé du texte 22">
            <a:extLst>
              <a:ext uri="{FF2B5EF4-FFF2-40B4-BE49-F238E27FC236}">
                <a16:creationId xmlns:a16="http://schemas.microsoft.com/office/drawing/2014/main" id="{A73EE0EC-BAF4-BF1C-3BA6-7127A88CBEAF}"/>
              </a:ext>
            </a:extLst>
          </p:cNvPr>
          <p:cNvSpPr>
            <a:spLocks noGrp="1"/>
          </p:cNvSpPr>
          <p:nvPr>
            <p:ph type="body" sz="quarter" idx="18" hasCustomPrompt="1"/>
          </p:nvPr>
        </p:nvSpPr>
        <p:spPr>
          <a:xfrm>
            <a:off x="3162206" y="5069059"/>
            <a:ext cx="5768975" cy="557213"/>
          </a:xfrm>
        </p:spPr>
        <p:txBody>
          <a:bodyPr/>
          <a:lstStyle>
            <a:lvl1pPr marL="0" indent="0" algn="ctr">
              <a:buNone/>
              <a:defRPr sz="2000" i="1">
                <a:solidFill>
                  <a:schemeClr val="accent4"/>
                </a:solidFill>
                <a:latin typeface="Calibri" panose="020F0502020204030204" pitchFamily="34" charset="0"/>
                <a:cs typeface="Calibri" panose="020F0502020204030204" pitchFamily="34" charset="0"/>
              </a:defRPr>
            </a:lvl1pPr>
          </a:lstStyle>
          <a:p>
            <a:pPr lvl="0"/>
            <a:r>
              <a:rPr lang="fr-FR"/>
              <a:t>Prénom Nom, Fonction, GNCHR</a:t>
            </a:r>
          </a:p>
          <a:p>
            <a:pPr lvl="0"/>
            <a:endParaRPr lang="fr-FR"/>
          </a:p>
        </p:txBody>
      </p:sp>
      <p:pic>
        <p:nvPicPr>
          <p:cNvPr id="3" name="Image 2" descr="Une image contenant texte, Graphique, cercle, graphisme&#10;&#10;Le contenu généré par l’IA peut être incorrect.">
            <a:extLst>
              <a:ext uri="{FF2B5EF4-FFF2-40B4-BE49-F238E27FC236}">
                <a16:creationId xmlns:a16="http://schemas.microsoft.com/office/drawing/2014/main" id="{3BB52953-EC49-1E92-745B-E934189AB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20197" y="251917"/>
            <a:ext cx="1633602" cy="1707015"/>
          </a:xfrm>
          <a:prstGeom prst="rect">
            <a:avLst/>
          </a:prstGeom>
        </p:spPr>
      </p:pic>
      <p:grpSp>
        <p:nvGrpSpPr>
          <p:cNvPr id="2" name="Groupe 1">
            <a:extLst>
              <a:ext uri="{FF2B5EF4-FFF2-40B4-BE49-F238E27FC236}">
                <a16:creationId xmlns:a16="http://schemas.microsoft.com/office/drawing/2014/main" id="{6523630E-526B-5FE8-687B-FAC0E262B8E4}"/>
              </a:ext>
            </a:extLst>
          </p:cNvPr>
          <p:cNvGrpSpPr/>
          <p:nvPr userDrawn="1"/>
        </p:nvGrpSpPr>
        <p:grpSpPr>
          <a:xfrm>
            <a:off x="9667600" y="6246659"/>
            <a:ext cx="2129111" cy="429442"/>
            <a:chOff x="9667600" y="6246659"/>
            <a:chExt cx="2129111" cy="429442"/>
          </a:xfrm>
        </p:grpSpPr>
        <p:pic>
          <p:nvPicPr>
            <p:cNvPr id="6" name="Image 5">
              <a:extLst>
                <a:ext uri="{FF2B5EF4-FFF2-40B4-BE49-F238E27FC236}">
                  <a16:creationId xmlns:a16="http://schemas.microsoft.com/office/drawing/2014/main" id="{921EE936-8598-B73B-19B7-CDA1BDB2B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9300" y="6246659"/>
              <a:ext cx="1227411" cy="429442"/>
            </a:xfrm>
            <a:prstGeom prst="rect">
              <a:avLst/>
            </a:prstGeom>
          </p:spPr>
        </p:pic>
        <p:sp>
          <p:nvSpPr>
            <p:cNvPr id="7" name="ZoneTexte 6">
              <a:extLst>
                <a:ext uri="{FF2B5EF4-FFF2-40B4-BE49-F238E27FC236}">
                  <a16:creationId xmlns:a16="http://schemas.microsoft.com/office/drawing/2014/main" id="{7BD1F4B8-FE2B-78DA-9861-8CB1F4C35381}"/>
                </a:ext>
              </a:extLst>
            </p:cNvPr>
            <p:cNvSpPr txBox="1"/>
            <p:nvPr/>
          </p:nvSpPr>
          <p:spPr>
            <a:xfrm>
              <a:off x="9667600" y="6368324"/>
              <a:ext cx="901700" cy="307777"/>
            </a:xfrm>
            <a:prstGeom prst="rect">
              <a:avLst/>
            </a:prstGeom>
            <a:noFill/>
          </p:spPr>
          <p:txBody>
            <a:bodyPr wrap="square" rtlCol="0">
              <a:spAutoFit/>
            </a:bodyPr>
            <a:lstStyle/>
            <a:p>
              <a:r>
                <a:rPr lang="fr-FR" sz="1400">
                  <a:latin typeface="Calibri" panose="020F0502020204030204" pitchFamily="34" charset="0"/>
                  <a:ea typeface="Calibri" panose="020F0502020204030204" pitchFamily="34" charset="0"/>
                  <a:cs typeface="Calibri" panose="020F0502020204030204" pitchFamily="34" charset="0"/>
                </a:rPr>
                <a:t>© GNCHR</a:t>
              </a:r>
            </a:p>
          </p:txBody>
        </p:sp>
      </p:grpSp>
    </p:spTree>
    <p:extLst>
      <p:ext uri="{BB962C8B-B14F-4D97-AF65-F5344CB8AC3E}">
        <p14:creationId xmlns:p14="http://schemas.microsoft.com/office/powerpoint/2010/main" val="115734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grande partie">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6381A073-FBDA-552B-F372-73E89F8E1128}"/>
              </a:ext>
            </a:extLst>
          </p:cNvPr>
          <p:cNvSpPr>
            <a:spLocks noGrp="1"/>
          </p:cNvSpPr>
          <p:nvPr>
            <p:ph type="pic" sz="quarter" idx="10" hasCustomPrompt="1"/>
          </p:nvPr>
        </p:nvSpPr>
        <p:spPr>
          <a:xfrm>
            <a:off x="6096000" y="0"/>
            <a:ext cx="6096000" cy="6858000"/>
          </a:xfrm>
        </p:spPr>
        <p:txBody>
          <a:bodyPr/>
          <a:lstStyle>
            <a:lvl1pPr marL="0" indent="0">
              <a:buNone/>
              <a:defRPr/>
            </a:lvl1pPr>
          </a:lstStyle>
          <a:p>
            <a:r>
              <a:rPr lang="fr-FR"/>
              <a:t>Image de votre choix. Vous pouvez aussi vous rendre dans Insertion &gt; Images &gt; Images de photothèque (si vous avez M365)</a:t>
            </a:r>
          </a:p>
        </p:txBody>
      </p:sp>
      <p:sp>
        <p:nvSpPr>
          <p:cNvPr id="6" name="Rectangle 5">
            <a:extLst>
              <a:ext uri="{FF2B5EF4-FFF2-40B4-BE49-F238E27FC236}">
                <a16:creationId xmlns:a16="http://schemas.microsoft.com/office/drawing/2014/main" id="{134D2010-A49A-299B-96C8-420055E605DB}"/>
              </a:ext>
            </a:extLst>
          </p:cNvPr>
          <p:cNvSpPr>
            <a:spLocks noGrp="1" noRot="1" noMove="1" noResize="1" noEditPoints="1" noAdjustHandles="1" noChangeArrowheads="1" noChangeShapeType="1"/>
          </p:cNvSpPr>
          <p:nvPr userDrawn="1"/>
        </p:nvSpPr>
        <p:spPr>
          <a:xfrm>
            <a:off x="0" y="0"/>
            <a:ext cx="6096000" cy="6858000"/>
          </a:xfrm>
          <a:prstGeom prst="rect">
            <a:avLst/>
          </a:prstGeom>
          <a:solidFill>
            <a:srgbClr val="253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texte 15">
            <a:extLst>
              <a:ext uri="{FF2B5EF4-FFF2-40B4-BE49-F238E27FC236}">
                <a16:creationId xmlns:a16="http://schemas.microsoft.com/office/drawing/2014/main" id="{966DD894-7CED-A667-4C17-CE63B0515832}"/>
              </a:ext>
            </a:extLst>
          </p:cNvPr>
          <p:cNvSpPr>
            <a:spLocks noGrp="1"/>
          </p:cNvSpPr>
          <p:nvPr>
            <p:ph type="body" sz="quarter" idx="11" hasCustomPrompt="1"/>
          </p:nvPr>
        </p:nvSpPr>
        <p:spPr>
          <a:xfrm>
            <a:off x="529372" y="2983980"/>
            <a:ext cx="4802115" cy="1646238"/>
          </a:xfrm>
        </p:spPr>
        <p:txBody>
          <a:bodyPr>
            <a:normAutofit/>
          </a:bodyPr>
          <a:lstStyle>
            <a:lvl1pPr marL="0" indent="0">
              <a:buNone/>
              <a:defRPr sz="4400" b="1">
                <a:solidFill>
                  <a:schemeClr val="bg1"/>
                </a:solidFill>
                <a:latin typeface="Calibri" panose="020F0502020204030204" pitchFamily="34" charset="0"/>
                <a:cs typeface="Calibri" panose="020F0502020204030204" pitchFamily="34" charset="0"/>
              </a:defRPr>
            </a:lvl1pPr>
          </a:lstStyle>
          <a:p>
            <a:pPr lvl="0"/>
            <a:r>
              <a:rPr lang="fr-FR"/>
              <a:t>Partie 1 / Partie 2 / etc.</a:t>
            </a:r>
          </a:p>
        </p:txBody>
      </p:sp>
      <p:pic>
        <p:nvPicPr>
          <p:cNvPr id="2" name="Image 1" descr="Une image contenant texte&#10;&#10;Description générée automatiquement">
            <a:extLst>
              <a:ext uri="{FF2B5EF4-FFF2-40B4-BE49-F238E27FC236}">
                <a16:creationId xmlns:a16="http://schemas.microsoft.com/office/drawing/2014/main" id="{254EA567-C994-7DD1-505D-C3EB1C3DB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212" y="6302620"/>
            <a:ext cx="2186808" cy="555380"/>
          </a:xfrm>
          <a:prstGeom prst="rect">
            <a:avLst/>
          </a:prstGeom>
        </p:spPr>
      </p:pic>
    </p:spTree>
    <p:extLst>
      <p:ext uri="{BB962C8B-B14F-4D97-AF65-F5344CB8AC3E}">
        <p14:creationId xmlns:p14="http://schemas.microsoft.com/office/powerpoint/2010/main" val="1370480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1/2/3/4">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523BA05F-064B-1092-BED3-2414BF919A9C}"/>
              </a:ext>
            </a:extLst>
          </p:cNvPr>
          <p:cNvSpPr txBox="1">
            <a:spLocks noGrp="1" noRot="1" noMove="1" noResize="1" noEditPoints="1" noAdjustHandles="1" noChangeArrowheads="1" noChangeShapeType="1"/>
          </p:cNvSpPr>
          <p:nvPr userDrawn="1"/>
        </p:nvSpPr>
        <p:spPr>
          <a:xfrm>
            <a:off x="1676400" y="9943"/>
            <a:ext cx="10515600" cy="837956"/>
          </a:xfrm>
          <a:prstGeom prst="rect">
            <a:avLst/>
          </a:prstGeom>
          <a:solidFill>
            <a:srgbClr val="3DB4B7"/>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chemeClr val="bg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0" normalizeH="0" baseline="0" noProof="0">
              <a:ln>
                <a:noFill/>
              </a:ln>
              <a:solidFill>
                <a:sysClr val="window" lastClr="FFFFFF"/>
              </a:solidFill>
              <a:effectLst/>
              <a:uLnTx/>
              <a:uFillTx/>
              <a:latin typeface="Calibri" panose="020F0502020204030204"/>
              <a:ea typeface="+mj-ea"/>
              <a:cs typeface="+mj-cs"/>
            </a:endParaRPr>
          </a:p>
        </p:txBody>
      </p:sp>
      <p:sp>
        <p:nvSpPr>
          <p:cNvPr id="3" name="Espace réservé du pied de page 2">
            <a:extLst>
              <a:ext uri="{FF2B5EF4-FFF2-40B4-BE49-F238E27FC236}">
                <a16:creationId xmlns:a16="http://schemas.microsoft.com/office/drawing/2014/main" id="{6D041E6F-6CFA-C6C2-74D0-9342DFF3495E}"/>
              </a:ext>
            </a:extLst>
          </p:cNvPr>
          <p:cNvSpPr>
            <a:spLocks noGrp="1"/>
          </p:cNvSpPr>
          <p:nvPr>
            <p:ph type="ftr" sz="quarter" idx="10"/>
          </p:nvPr>
        </p:nvSpPr>
        <p:spPr/>
        <p:txBody>
          <a:bodyPr/>
          <a:lstStyle/>
          <a:p>
            <a:endParaRPr lang="fr-FR"/>
          </a:p>
        </p:txBody>
      </p:sp>
      <p:sp>
        <p:nvSpPr>
          <p:cNvPr id="4" name="Espace réservé du numéro de diapositive 3">
            <a:extLst>
              <a:ext uri="{FF2B5EF4-FFF2-40B4-BE49-F238E27FC236}">
                <a16:creationId xmlns:a16="http://schemas.microsoft.com/office/drawing/2014/main" id="{D815517F-56B6-7179-375C-A1A4AD867A34}"/>
              </a:ext>
            </a:extLst>
          </p:cNvPr>
          <p:cNvSpPr>
            <a:spLocks noGrp="1"/>
          </p:cNvSpPr>
          <p:nvPr>
            <p:ph type="sldNum" sz="quarter" idx="11"/>
          </p:nvPr>
        </p:nvSpPr>
        <p:spPr/>
        <p:txBody>
          <a:bodyPr/>
          <a:lstStyle/>
          <a:p>
            <a:fld id="{CACA5A99-075A-42AE-A484-F2EB69E75C81}" type="slidenum">
              <a:rPr lang="fr-FR" smtClean="0"/>
              <a:t>‹N°›</a:t>
            </a:fld>
            <a:endParaRPr lang="fr-FR"/>
          </a:p>
        </p:txBody>
      </p:sp>
      <p:pic>
        <p:nvPicPr>
          <p:cNvPr id="2" name="Image 1" descr="Une image contenant texte, clipart&#10;&#10;Description générée automatiquement">
            <a:extLst>
              <a:ext uri="{FF2B5EF4-FFF2-40B4-BE49-F238E27FC236}">
                <a16:creationId xmlns:a16="http://schemas.microsoft.com/office/drawing/2014/main" id="{7119BAD9-6B8F-A434-CD83-5CC585878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928" y="6338720"/>
            <a:ext cx="1307949" cy="454850"/>
          </a:xfrm>
          <a:prstGeom prst="rect">
            <a:avLst/>
          </a:prstGeom>
        </p:spPr>
      </p:pic>
      <p:sp>
        <p:nvSpPr>
          <p:cNvPr id="12" name="Espace réservé du texte 11">
            <a:extLst>
              <a:ext uri="{FF2B5EF4-FFF2-40B4-BE49-F238E27FC236}">
                <a16:creationId xmlns:a16="http://schemas.microsoft.com/office/drawing/2014/main" id="{8D091E5F-E935-B977-B3E2-8BF34D63B33F}"/>
              </a:ext>
            </a:extLst>
          </p:cNvPr>
          <p:cNvSpPr>
            <a:spLocks noGrp="1"/>
          </p:cNvSpPr>
          <p:nvPr>
            <p:ph type="body" sz="quarter" idx="13" hasCustomPrompt="1"/>
          </p:nvPr>
        </p:nvSpPr>
        <p:spPr>
          <a:xfrm>
            <a:off x="990597" y="1388801"/>
            <a:ext cx="10638905" cy="639762"/>
          </a:xfrm>
        </p:spPr>
        <p:txBody>
          <a:bodyPr>
            <a:normAutofit/>
          </a:bodyPr>
          <a:lstStyle>
            <a:lvl1pPr marL="0" indent="0">
              <a:buNone/>
              <a:defRPr sz="3200" b="1">
                <a:solidFill>
                  <a:schemeClr val="accent1"/>
                </a:solidFill>
                <a:latin typeface="Calibri" panose="020F0502020204030204" pitchFamily="34" charset="0"/>
                <a:cs typeface="Calibri" panose="020F0502020204030204" pitchFamily="34" charset="0"/>
              </a:defRPr>
            </a:lvl1pPr>
          </a:lstStyle>
          <a:p>
            <a:pPr lvl="0"/>
            <a:r>
              <a:rPr lang="fr-FR"/>
              <a:t>Titre 2</a:t>
            </a:r>
          </a:p>
        </p:txBody>
      </p:sp>
      <p:sp>
        <p:nvSpPr>
          <p:cNvPr id="9" name="Espace réservé du texte 8">
            <a:extLst>
              <a:ext uri="{FF2B5EF4-FFF2-40B4-BE49-F238E27FC236}">
                <a16:creationId xmlns:a16="http://schemas.microsoft.com/office/drawing/2014/main" id="{1C1B1C07-3147-E63D-5ECC-0E99DA9077BB}"/>
              </a:ext>
            </a:extLst>
          </p:cNvPr>
          <p:cNvSpPr>
            <a:spLocks noGrp="1"/>
          </p:cNvSpPr>
          <p:nvPr>
            <p:ph type="body" sz="quarter" idx="14" hasCustomPrompt="1"/>
          </p:nvPr>
        </p:nvSpPr>
        <p:spPr>
          <a:xfrm>
            <a:off x="3701804" y="114767"/>
            <a:ext cx="7412311" cy="502364"/>
          </a:xfrm>
        </p:spPr>
        <p:txBody>
          <a:bodyPr>
            <a:normAutofit/>
          </a:bodyPr>
          <a:lstStyle>
            <a:lvl1pPr marL="0" indent="0">
              <a:buNone/>
              <a:defRPr sz="3600" b="1">
                <a:solidFill>
                  <a:schemeClr val="bg1"/>
                </a:solidFill>
                <a:latin typeface="Calibri" panose="020F0502020204030204" pitchFamily="34" charset="0"/>
                <a:cs typeface="Calibri" panose="020F0502020204030204" pitchFamily="34" charset="0"/>
              </a:defRPr>
            </a:lvl1pPr>
          </a:lstStyle>
          <a:p>
            <a:pPr lvl="0"/>
            <a:r>
              <a:rPr lang="fr-FR"/>
              <a:t>Titre 1</a:t>
            </a:r>
          </a:p>
        </p:txBody>
      </p:sp>
      <p:sp>
        <p:nvSpPr>
          <p:cNvPr id="13" name="Espace réservé du texte 12">
            <a:extLst>
              <a:ext uri="{FF2B5EF4-FFF2-40B4-BE49-F238E27FC236}">
                <a16:creationId xmlns:a16="http://schemas.microsoft.com/office/drawing/2014/main" id="{3EEA5F7C-35A5-592C-3FF3-053B8BEA8BD4}"/>
              </a:ext>
            </a:extLst>
          </p:cNvPr>
          <p:cNvSpPr>
            <a:spLocks noGrp="1"/>
          </p:cNvSpPr>
          <p:nvPr>
            <p:ph type="body" sz="quarter" idx="15" hasCustomPrompt="1"/>
          </p:nvPr>
        </p:nvSpPr>
        <p:spPr>
          <a:xfrm>
            <a:off x="990597" y="2817495"/>
            <a:ext cx="10638903" cy="482973"/>
          </a:xfrm>
        </p:spPr>
        <p:txBody>
          <a:bodyPr>
            <a:normAutofit/>
          </a:bodyPr>
          <a:lstStyle>
            <a:lvl1pPr marL="0" indent="0">
              <a:buNone/>
              <a:defRPr sz="2400">
                <a:solidFill>
                  <a:schemeClr val="accent3"/>
                </a:solidFill>
                <a:latin typeface="Calibri" panose="020F0502020204030204" pitchFamily="34" charset="0"/>
                <a:cs typeface="Calibri" panose="020F0502020204030204" pitchFamily="34" charset="0"/>
              </a:defRPr>
            </a:lvl1pPr>
          </a:lstStyle>
          <a:p>
            <a:pPr lvl="0"/>
            <a:r>
              <a:rPr lang="fr-FR"/>
              <a:t>Titre 4</a:t>
            </a:r>
          </a:p>
        </p:txBody>
      </p:sp>
      <p:sp>
        <p:nvSpPr>
          <p:cNvPr id="15" name="Espace réservé du texte 14">
            <a:extLst>
              <a:ext uri="{FF2B5EF4-FFF2-40B4-BE49-F238E27FC236}">
                <a16:creationId xmlns:a16="http://schemas.microsoft.com/office/drawing/2014/main" id="{0921D89A-D7A4-F30F-98B4-6589657E28D2}"/>
              </a:ext>
            </a:extLst>
          </p:cNvPr>
          <p:cNvSpPr>
            <a:spLocks noGrp="1"/>
          </p:cNvSpPr>
          <p:nvPr>
            <p:ph type="body" sz="quarter" idx="16" hasCustomPrompt="1"/>
          </p:nvPr>
        </p:nvSpPr>
        <p:spPr>
          <a:xfrm>
            <a:off x="990597" y="2261213"/>
            <a:ext cx="10638904" cy="395288"/>
          </a:xfrm>
        </p:spPr>
        <p:txBody>
          <a:bodyPr/>
          <a:lstStyle>
            <a:lvl1pPr marL="0" indent="0">
              <a:buNone/>
              <a:defRPr>
                <a:solidFill>
                  <a:schemeClr val="accent4"/>
                </a:solidFill>
                <a:latin typeface="Calibri" panose="020F0502020204030204" pitchFamily="34" charset="0"/>
                <a:cs typeface="Calibri" panose="020F0502020204030204" pitchFamily="34" charset="0"/>
              </a:defRPr>
            </a:lvl1pPr>
          </a:lstStyle>
          <a:p>
            <a:pPr lvl="0"/>
            <a:r>
              <a:rPr lang="fr-FR"/>
              <a:t>Titre 3</a:t>
            </a:r>
          </a:p>
        </p:txBody>
      </p:sp>
      <p:sp>
        <p:nvSpPr>
          <p:cNvPr id="17" name="Espace réservé du texte 16">
            <a:extLst>
              <a:ext uri="{FF2B5EF4-FFF2-40B4-BE49-F238E27FC236}">
                <a16:creationId xmlns:a16="http://schemas.microsoft.com/office/drawing/2014/main" id="{11045575-F49A-B1FE-B17D-3616054D8A85}"/>
              </a:ext>
            </a:extLst>
          </p:cNvPr>
          <p:cNvSpPr>
            <a:spLocks noGrp="1"/>
          </p:cNvSpPr>
          <p:nvPr>
            <p:ph type="body" sz="quarter" idx="17" hasCustomPrompt="1"/>
          </p:nvPr>
        </p:nvSpPr>
        <p:spPr>
          <a:xfrm>
            <a:off x="990600" y="3557534"/>
            <a:ext cx="10639425" cy="2270180"/>
          </a:xfrm>
        </p:spPr>
        <p:txBody>
          <a:bodyPr>
            <a:normAutofit/>
          </a:bodyPr>
          <a:lstStyle>
            <a:lvl1pPr marL="0" indent="0">
              <a:buNone/>
              <a:defRPr sz="2000">
                <a:latin typeface="Calibri" panose="020F0502020204030204" pitchFamily="34" charset="0"/>
                <a:cs typeface="Calibri" panose="020F0502020204030204" pitchFamily="34" charset="0"/>
              </a:defRPr>
            </a:lvl1pPr>
          </a:lstStyle>
          <a:p>
            <a:pPr lvl="0"/>
            <a:r>
              <a:rPr lang="fr-FR"/>
              <a:t>Texte</a:t>
            </a:r>
          </a:p>
        </p:txBody>
      </p:sp>
    </p:spTree>
    <p:extLst>
      <p:ext uri="{BB962C8B-B14F-4D97-AF65-F5344CB8AC3E}">
        <p14:creationId xmlns:p14="http://schemas.microsoft.com/office/powerpoint/2010/main" val="433151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0479947-8D95-AB0E-291A-293282D9455D}"/>
              </a:ext>
            </a:extLst>
          </p:cNvPr>
          <p:cNvSpPr txBox="1">
            <a:spLocks noGrp="1" noRot="1" noMove="1" noResize="1" noEditPoints="1" noAdjustHandles="1" noChangeArrowheads="1" noChangeShapeType="1"/>
          </p:cNvSpPr>
          <p:nvPr userDrawn="1"/>
        </p:nvSpPr>
        <p:spPr>
          <a:xfrm>
            <a:off x="1676400" y="9943"/>
            <a:ext cx="10515600" cy="837956"/>
          </a:xfrm>
          <a:prstGeom prst="rect">
            <a:avLst/>
          </a:prstGeom>
          <a:solidFill>
            <a:srgbClr val="3DB4B7"/>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chemeClr val="bg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0" normalizeH="0" baseline="0" noProof="0">
              <a:ln>
                <a:noFill/>
              </a:ln>
              <a:solidFill>
                <a:sysClr val="window" lastClr="FFFFFF"/>
              </a:solidFill>
              <a:effectLst/>
              <a:uLnTx/>
              <a:uFillTx/>
              <a:latin typeface="Calibri" panose="020F0502020204030204"/>
              <a:ea typeface="+mj-ea"/>
              <a:cs typeface="+mj-cs"/>
            </a:endParaRPr>
          </a:p>
        </p:txBody>
      </p:sp>
      <p:sp>
        <p:nvSpPr>
          <p:cNvPr id="3" name="Espace réservé du contenu 2">
            <a:extLst>
              <a:ext uri="{FF2B5EF4-FFF2-40B4-BE49-F238E27FC236}">
                <a16:creationId xmlns:a16="http://schemas.microsoft.com/office/drawing/2014/main" id="{15D1D8D7-F03C-1426-0264-984189B12878}"/>
              </a:ext>
            </a:extLst>
          </p:cNvPr>
          <p:cNvSpPr>
            <a:spLocks noGrp="1"/>
          </p:cNvSpPr>
          <p:nvPr>
            <p:ph idx="1" hasCustomPrompt="1"/>
          </p:nvPr>
        </p:nvSpPr>
        <p:spPr/>
        <p:txBody>
          <a:bodyPr/>
          <a:lstStyle>
            <a:lvl1pPr marL="0" indent="0">
              <a:buNone/>
              <a:defRPr/>
            </a:lvl1pPr>
            <a:lvl3pPr>
              <a:defRPr/>
            </a:lvl3pPr>
          </a:lstStyle>
          <a:p>
            <a:pPr lvl="0"/>
            <a:r>
              <a:rPr lang="fr-FR"/>
              <a:t>Texte</a:t>
            </a:r>
          </a:p>
        </p:txBody>
      </p:sp>
      <p:sp>
        <p:nvSpPr>
          <p:cNvPr id="5" name="Espace réservé du pied de page 4">
            <a:extLst>
              <a:ext uri="{FF2B5EF4-FFF2-40B4-BE49-F238E27FC236}">
                <a16:creationId xmlns:a16="http://schemas.microsoft.com/office/drawing/2014/main" id="{49C3B778-FA62-5F9E-12ED-6159896B51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62FBE8-BF67-9A10-2999-ECF93DFDB98E}"/>
              </a:ext>
            </a:extLst>
          </p:cNvPr>
          <p:cNvSpPr>
            <a:spLocks noGrp="1"/>
          </p:cNvSpPr>
          <p:nvPr>
            <p:ph type="sldNum" sz="quarter" idx="12"/>
          </p:nvPr>
        </p:nvSpPr>
        <p:spPr/>
        <p:txBody>
          <a:bodyPr/>
          <a:lstStyle/>
          <a:p>
            <a:fld id="{CACA5A99-075A-42AE-A484-F2EB69E75C81}" type="slidenum">
              <a:rPr lang="fr-FR" smtClean="0"/>
              <a:t>‹N°›</a:t>
            </a:fld>
            <a:endParaRPr lang="fr-FR"/>
          </a:p>
        </p:txBody>
      </p:sp>
      <p:pic>
        <p:nvPicPr>
          <p:cNvPr id="9" name="Image 8" descr="Une image contenant texte, clipart&#10;&#10;Description générée automatiquement">
            <a:extLst>
              <a:ext uri="{FF2B5EF4-FFF2-40B4-BE49-F238E27FC236}">
                <a16:creationId xmlns:a16="http://schemas.microsoft.com/office/drawing/2014/main" id="{8743B420-D6B9-B4D2-EF98-D1DF4CC279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928" y="6338720"/>
            <a:ext cx="1307949" cy="454850"/>
          </a:xfrm>
          <a:prstGeom prst="rect">
            <a:avLst/>
          </a:prstGeom>
        </p:spPr>
      </p:pic>
      <p:sp>
        <p:nvSpPr>
          <p:cNvPr id="10" name="Espace réservé du texte 8">
            <a:extLst>
              <a:ext uri="{FF2B5EF4-FFF2-40B4-BE49-F238E27FC236}">
                <a16:creationId xmlns:a16="http://schemas.microsoft.com/office/drawing/2014/main" id="{3C6FC8C7-A47B-0D6B-EBBE-B3BD3DD7D029}"/>
              </a:ext>
            </a:extLst>
          </p:cNvPr>
          <p:cNvSpPr>
            <a:spLocks noGrp="1"/>
          </p:cNvSpPr>
          <p:nvPr>
            <p:ph type="body" sz="quarter" idx="14" hasCustomPrompt="1"/>
          </p:nvPr>
        </p:nvSpPr>
        <p:spPr>
          <a:xfrm>
            <a:off x="3701804" y="114767"/>
            <a:ext cx="7412311" cy="502364"/>
          </a:xfrm>
        </p:spPr>
        <p:txBody>
          <a:bodyPr>
            <a:normAutofit/>
          </a:bodyPr>
          <a:lstStyle>
            <a:lvl1pPr marL="0" indent="0">
              <a:buNone/>
              <a:defRPr sz="3600" b="1">
                <a:solidFill>
                  <a:schemeClr val="bg1"/>
                </a:solidFill>
                <a:latin typeface="Calibri" panose="020F0502020204030204" pitchFamily="34" charset="0"/>
                <a:cs typeface="Calibri" panose="020F0502020204030204" pitchFamily="34" charset="0"/>
              </a:defRPr>
            </a:lvl1pPr>
          </a:lstStyle>
          <a:p>
            <a:pPr lvl="0"/>
            <a:r>
              <a:rPr lang="fr-FR"/>
              <a:t>Titre 1</a:t>
            </a:r>
          </a:p>
        </p:txBody>
      </p:sp>
    </p:spTree>
    <p:extLst>
      <p:ext uri="{BB962C8B-B14F-4D97-AF65-F5344CB8AC3E}">
        <p14:creationId xmlns:p14="http://schemas.microsoft.com/office/powerpoint/2010/main" val="164907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2 contenus">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2A4CFA17-68B9-961B-B049-060F89FF34B8}"/>
              </a:ext>
            </a:extLst>
          </p:cNvPr>
          <p:cNvSpPr txBox="1">
            <a:spLocks noGrp="1" noRot="1" noMove="1" noResize="1" noEditPoints="1" noAdjustHandles="1" noChangeArrowheads="1" noChangeShapeType="1"/>
          </p:cNvSpPr>
          <p:nvPr userDrawn="1"/>
        </p:nvSpPr>
        <p:spPr>
          <a:xfrm>
            <a:off x="1676400" y="9943"/>
            <a:ext cx="10515600" cy="837956"/>
          </a:xfrm>
          <a:prstGeom prst="rect">
            <a:avLst/>
          </a:prstGeom>
          <a:solidFill>
            <a:srgbClr val="3DB4B7"/>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chemeClr val="bg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0" normalizeH="0" baseline="0" noProof="0">
              <a:ln>
                <a:noFill/>
              </a:ln>
              <a:solidFill>
                <a:sysClr val="window" lastClr="FFFFFF"/>
              </a:solidFill>
              <a:effectLst/>
              <a:uLnTx/>
              <a:uFillTx/>
              <a:latin typeface="Calibri" panose="020F0502020204030204"/>
              <a:ea typeface="+mj-ea"/>
              <a:cs typeface="+mj-cs"/>
            </a:endParaRPr>
          </a:p>
        </p:txBody>
      </p:sp>
      <p:sp>
        <p:nvSpPr>
          <p:cNvPr id="3" name="Espace réservé du contenu 2">
            <a:extLst>
              <a:ext uri="{FF2B5EF4-FFF2-40B4-BE49-F238E27FC236}">
                <a16:creationId xmlns:a16="http://schemas.microsoft.com/office/drawing/2014/main" id="{4465E2C5-F761-5B76-AE7B-A2B3A409BF0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9FA329-8022-FC79-DF57-A26E86CB731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08ED006C-D0C1-4EB1-A27C-13A8E20DF9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1CF2D0-F00A-8003-A585-9B81CDF89A58}"/>
              </a:ext>
            </a:extLst>
          </p:cNvPr>
          <p:cNvSpPr>
            <a:spLocks noGrp="1"/>
          </p:cNvSpPr>
          <p:nvPr>
            <p:ph type="sldNum" sz="quarter" idx="12"/>
          </p:nvPr>
        </p:nvSpPr>
        <p:spPr/>
        <p:txBody>
          <a:bodyPr/>
          <a:lstStyle/>
          <a:p>
            <a:fld id="{CACA5A99-075A-42AE-A484-F2EB69E75C81}" type="slidenum">
              <a:rPr lang="fr-FR" smtClean="0"/>
              <a:t>‹N°›</a:t>
            </a:fld>
            <a:endParaRPr lang="fr-FR"/>
          </a:p>
        </p:txBody>
      </p:sp>
      <p:pic>
        <p:nvPicPr>
          <p:cNvPr id="10" name="Image 9" descr="Une image contenant texte, clipart&#10;&#10;Description générée automatiquement">
            <a:extLst>
              <a:ext uri="{FF2B5EF4-FFF2-40B4-BE49-F238E27FC236}">
                <a16:creationId xmlns:a16="http://schemas.microsoft.com/office/drawing/2014/main" id="{811D5307-5707-1892-782E-07147398B2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928" y="6338720"/>
            <a:ext cx="1307949" cy="454850"/>
          </a:xfrm>
          <a:prstGeom prst="rect">
            <a:avLst/>
          </a:prstGeom>
        </p:spPr>
      </p:pic>
      <p:sp>
        <p:nvSpPr>
          <p:cNvPr id="11" name="Espace réservé du texte 8">
            <a:extLst>
              <a:ext uri="{FF2B5EF4-FFF2-40B4-BE49-F238E27FC236}">
                <a16:creationId xmlns:a16="http://schemas.microsoft.com/office/drawing/2014/main" id="{7E243C27-9A9B-72F4-84F0-FA42FD16659C}"/>
              </a:ext>
            </a:extLst>
          </p:cNvPr>
          <p:cNvSpPr>
            <a:spLocks noGrp="1"/>
          </p:cNvSpPr>
          <p:nvPr>
            <p:ph type="body" sz="quarter" idx="14" hasCustomPrompt="1"/>
          </p:nvPr>
        </p:nvSpPr>
        <p:spPr>
          <a:xfrm>
            <a:off x="3701804" y="114767"/>
            <a:ext cx="7412311" cy="502364"/>
          </a:xfrm>
        </p:spPr>
        <p:txBody>
          <a:bodyPr>
            <a:normAutofit/>
          </a:bodyPr>
          <a:lstStyle>
            <a:lvl1pPr marL="0" indent="0">
              <a:buNone/>
              <a:defRPr sz="3600" b="1">
                <a:solidFill>
                  <a:schemeClr val="bg1"/>
                </a:solidFill>
                <a:latin typeface="Calibri" panose="020F0502020204030204" pitchFamily="34" charset="0"/>
                <a:cs typeface="Calibri" panose="020F0502020204030204" pitchFamily="34" charset="0"/>
              </a:defRPr>
            </a:lvl1pPr>
          </a:lstStyle>
          <a:p>
            <a:pPr lvl="0"/>
            <a:r>
              <a:rPr lang="fr-FR"/>
              <a:t>Titre 1</a:t>
            </a:r>
          </a:p>
        </p:txBody>
      </p:sp>
    </p:spTree>
    <p:extLst>
      <p:ext uri="{BB962C8B-B14F-4D97-AF65-F5344CB8AC3E}">
        <p14:creationId xmlns:p14="http://schemas.microsoft.com/office/powerpoint/2010/main" val="162563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59CCFB11-EB56-A1BE-FB9A-183B52326A14}"/>
              </a:ext>
            </a:extLst>
          </p:cNvPr>
          <p:cNvSpPr txBox="1">
            <a:spLocks noGrp="1" noRot="1" noMove="1" noResize="1" noEditPoints="1" noAdjustHandles="1" noChangeArrowheads="1" noChangeShapeType="1"/>
          </p:cNvSpPr>
          <p:nvPr userDrawn="1"/>
        </p:nvSpPr>
        <p:spPr>
          <a:xfrm>
            <a:off x="1676400" y="9943"/>
            <a:ext cx="10515600" cy="837956"/>
          </a:xfrm>
          <a:prstGeom prst="rect">
            <a:avLst/>
          </a:prstGeom>
          <a:solidFill>
            <a:srgbClr val="3DB4B7"/>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chemeClr val="bg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800" b="1" i="0" u="none" strike="noStrike" kern="1200" cap="none" spc="0" normalizeH="0" baseline="0" noProof="0">
              <a:ln>
                <a:noFill/>
              </a:ln>
              <a:solidFill>
                <a:sysClr val="window" lastClr="FFFFFF"/>
              </a:solidFill>
              <a:effectLst/>
              <a:uLnTx/>
              <a:uFillTx/>
              <a:latin typeface="Calibri" panose="020F0502020204030204"/>
              <a:ea typeface="+mj-ea"/>
              <a:cs typeface="+mj-cs"/>
            </a:endParaRPr>
          </a:p>
        </p:txBody>
      </p:sp>
      <p:sp>
        <p:nvSpPr>
          <p:cNvPr id="4" name="Espace réservé du pied de page 3">
            <a:extLst>
              <a:ext uri="{FF2B5EF4-FFF2-40B4-BE49-F238E27FC236}">
                <a16:creationId xmlns:a16="http://schemas.microsoft.com/office/drawing/2014/main" id="{432BC96C-D5AD-5360-A2B2-51774353E1F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9FABCB5-53FF-FC6D-2C13-3A6F678FFA9A}"/>
              </a:ext>
            </a:extLst>
          </p:cNvPr>
          <p:cNvSpPr>
            <a:spLocks noGrp="1"/>
          </p:cNvSpPr>
          <p:nvPr>
            <p:ph type="sldNum" sz="quarter" idx="12"/>
          </p:nvPr>
        </p:nvSpPr>
        <p:spPr/>
        <p:txBody>
          <a:bodyPr/>
          <a:lstStyle/>
          <a:p>
            <a:fld id="{CACA5A99-075A-42AE-A484-F2EB69E75C81}" type="slidenum">
              <a:rPr lang="fr-FR" smtClean="0"/>
              <a:t>‹N°›</a:t>
            </a:fld>
            <a:endParaRPr lang="fr-FR"/>
          </a:p>
        </p:txBody>
      </p:sp>
      <p:sp>
        <p:nvSpPr>
          <p:cNvPr id="7" name="Espace réservé du texte 8">
            <a:extLst>
              <a:ext uri="{FF2B5EF4-FFF2-40B4-BE49-F238E27FC236}">
                <a16:creationId xmlns:a16="http://schemas.microsoft.com/office/drawing/2014/main" id="{6AF8AED3-B4C5-EA57-315F-6592C3EE4460}"/>
              </a:ext>
            </a:extLst>
          </p:cNvPr>
          <p:cNvSpPr>
            <a:spLocks noGrp="1"/>
          </p:cNvSpPr>
          <p:nvPr>
            <p:ph type="body" sz="quarter" idx="14" hasCustomPrompt="1"/>
          </p:nvPr>
        </p:nvSpPr>
        <p:spPr>
          <a:xfrm>
            <a:off x="3701804" y="114767"/>
            <a:ext cx="7412311" cy="502364"/>
          </a:xfrm>
        </p:spPr>
        <p:txBody>
          <a:bodyPr>
            <a:normAutofit/>
          </a:bodyPr>
          <a:lstStyle>
            <a:lvl1pPr marL="0" indent="0">
              <a:buNone/>
              <a:defRPr sz="3600" b="1">
                <a:solidFill>
                  <a:schemeClr val="bg1"/>
                </a:solidFill>
                <a:latin typeface="Calibri" panose="020F0502020204030204" pitchFamily="34" charset="0"/>
                <a:cs typeface="Calibri" panose="020F0502020204030204" pitchFamily="34" charset="0"/>
              </a:defRPr>
            </a:lvl1pPr>
          </a:lstStyle>
          <a:p>
            <a:pPr lvl="0"/>
            <a:r>
              <a:rPr lang="fr-FR"/>
              <a:t>Titre 1</a:t>
            </a:r>
          </a:p>
        </p:txBody>
      </p:sp>
      <p:pic>
        <p:nvPicPr>
          <p:cNvPr id="8" name="Image 7" descr="Une image contenant texte, clipart&#10;&#10;Description générée automatiquement">
            <a:extLst>
              <a:ext uri="{FF2B5EF4-FFF2-40B4-BE49-F238E27FC236}">
                <a16:creationId xmlns:a16="http://schemas.microsoft.com/office/drawing/2014/main" id="{F1B66E77-B0BC-39C4-3A8B-2DC83AF70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928" y="6338720"/>
            <a:ext cx="1307949" cy="454850"/>
          </a:xfrm>
          <a:prstGeom prst="rect">
            <a:avLst/>
          </a:prstGeom>
        </p:spPr>
      </p:pic>
    </p:spTree>
    <p:extLst>
      <p:ext uri="{BB962C8B-B14F-4D97-AF65-F5344CB8AC3E}">
        <p14:creationId xmlns:p14="http://schemas.microsoft.com/office/powerpoint/2010/main" val="177440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F9F52C10-A4F8-5CC6-8EBC-69100A4B420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D90D4C3-C3A0-0C94-E887-FCBB9EB65973}"/>
              </a:ext>
            </a:extLst>
          </p:cNvPr>
          <p:cNvSpPr>
            <a:spLocks noGrp="1"/>
          </p:cNvSpPr>
          <p:nvPr>
            <p:ph type="sldNum" sz="quarter" idx="12"/>
          </p:nvPr>
        </p:nvSpPr>
        <p:spPr/>
        <p:txBody>
          <a:bodyPr/>
          <a:lstStyle/>
          <a:p>
            <a:fld id="{CACA5A99-075A-42AE-A484-F2EB69E75C81}" type="slidenum">
              <a:rPr lang="fr-FR" smtClean="0"/>
              <a:t>‹N°›</a:t>
            </a:fld>
            <a:endParaRPr lang="fr-FR"/>
          </a:p>
        </p:txBody>
      </p:sp>
      <p:pic>
        <p:nvPicPr>
          <p:cNvPr id="5" name="Image 4" descr="Une image contenant texte, clipart&#10;&#10;Description générée automatiquement">
            <a:extLst>
              <a:ext uri="{FF2B5EF4-FFF2-40B4-BE49-F238E27FC236}">
                <a16:creationId xmlns:a16="http://schemas.microsoft.com/office/drawing/2014/main" id="{E62DA8D3-E666-9DE9-8DB0-56B53CF46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928" y="6338720"/>
            <a:ext cx="1307949" cy="454850"/>
          </a:xfrm>
          <a:prstGeom prst="rect">
            <a:avLst/>
          </a:prstGeom>
        </p:spPr>
      </p:pic>
    </p:spTree>
    <p:extLst>
      <p:ext uri="{BB962C8B-B14F-4D97-AF65-F5344CB8AC3E}">
        <p14:creationId xmlns:p14="http://schemas.microsoft.com/office/powerpoint/2010/main" val="196067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7A7AD6-9C2F-F60B-7EE8-70B6294BD9D3}"/>
              </a:ext>
            </a:extLst>
          </p:cNvPr>
          <p:cNvSpPr>
            <a:spLocks noGrp="1" noRot="1" noMove="1" noResize="1" noEditPoints="1" noAdjustHandles="1" noChangeArrowheads="1" noChangeShapeType="1"/>
          </p:cNvSpPr>
          <p:nvPr userDrawn="1"/>
        </p:nvSpPr>
        <p:spPr>
          <a:xfrm>
            <a:off x="0" y="0"/>
            <a:ext cx="12192000" cy="3429000"/>
          </a:xfrm>
          <a:prstGeom prst="rect">
            <a:avLst/>
          </a:prstGeom>
          <a:solidFill>
            <a:srgbClr val="253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pic>
        <p:nvPicPr>
          <p:cNvPr id="7" name="Image 6">
            <a:extLst>
              <a:ext uri="{FF2B5EF4-FFF2-40B4-BE49-F238E27FC236}">
                <a16:creationId xmlns:a16="http://schemas.microsoft.com/office/drawing/2014/main" id="{D7015091-3FA5-60B4-9819-661E49697A73}"/>
              </a:ext>
            </a:extLst>
          </p:cNvPr>
          <p:cNvPicPr>
            <a:picLocks noChangeAspect="1"/>
          </p:cNvPicPr>
          <p:nvPr userDrawn="1"/>
        </p:nvPicPr>
        <p:blipFill>
          <a:blip r:embed="rId2"/>
          <a:stretch>
            <a:fillRect/>
          </a:stretch>
        </p:blipFill>
        <p:spPr>
          <a:xfrm>
            <a:off x="2717058" y="665897"/>
            <a:ext cx="6925656" cy="2097206"/>
          </a:xfrm>
          <a:prstGeom prst="rect">
            <a:avLst/>
          </a:prstGeom>
        </p:spPr>
      </p:pic>
      <p:pic>
        <p:nvPicPr>
          <p:cNvPr id="8" name="Image 7">
            <a:extLst>
              <a:ext uri="{FF2B5EF4-FFF2-40B4-BE49-F238E27FC236}">
                <a16:creationId xmlns:a16="http://schemas.microsoft.com/office/drawing/2014/main" id="{8A69F8DF-4E48-780D-C5FE-AE291C9E6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739" y="3809671"/>
            <a:ext cx="4590297" cy="1185674"/>
          </a:xfrm>
          <a:prstGeom prst="rect">
            <a:avLst/>
          </a:prstGeom>
        </p:spPr>
      </p:pic>
      <p:sp>
        <p:nvSpPr>
          <p:cNvPr id="10" name="ZoneTexte 9">
            <a:extLst>
              <a:ext uri="{FF2B5EF4-FFF2-40B4-BE49-F238E27FC236}">
                <a16:creationId xmlns:a16="http://schemas.microsoft.com/office/drawing/2014/main" id="{6B923B8A-B723-2FC8-B4F7-A059F1D42376}"/>
              </a:ext>
            </a:extLst>
          </p:cNvPr>
          <p:cNvSpPr txBox="1"/>
          <p:nvPr userDrawn="1"/>
        </p:nvSpPr>
        <p:spPr>
          <a:xfrm>
            <a:off x="4041391" y="5376016"/>
            <a:ext cx="4276989" cy="523220"/>
          </a:xfrm>
          <a:prstGeom prst="rect">
            <a:avLst/>
          </a:prstGeom>
          <a:noFill/>
        </p:spPr>
        <p:txBody>
          <a:bodyPr wrap="square" rtlCol="0">
            <a:spAutoFit/>
          </a:bodyPr>
          <a:lstStyle/>
          <a:p>
            <a:pPr algn="ctr"/>
            <a:r>
              <a:rPr lang="fr-FR" sz="2800" i="1">
                <a:solidFill>
                  <a:srgbClr val="E83C4F"/>
                </a:solidFill>
                <a:latin typeface="Calibri" panose="020F0502020204030204"/>
              </a:rPr>
              <a:t>Merci pour votre attention !</a:t>
            </a:r>
          </a:p>
        </p:txBody>
      </p:sp>
      <p:grpSp>
        <p:nvGrpSpPr>
          <p:cNvPr id="3" name="Groupe 2">
            <a:extLst>
              <a:ext uri="{FF2B5EF4-FFF2-40B4-BE49-F238E27FC236}">
                <a16:creationId xmlns:a16="http://schemas.microsoft.com/office/drawing/2014/main" id="{5B11C453-65A4-32A8-5CB7-3419CE993FC7}"/>
              </a:ext>
            </a:extLst>
          </p:cNvPr>
          <p:cNvGrpSpPr/>
          <p:nvPr userDrawn="1"/>
        </p:nvGrpSpPr>
        <p:grpSpPr>
          <a:xfrm>
            <a:off x="3831102" y="6093035"/>
            <a:ext cx="4529795" cy="706440"/>
            <a:chOff x="3831102" y="6093035"/>
            <a:chExt cx="4529795" cy="706440"/>
          </a:xfrm>
        </p:grpSpPr>
        <p:grpSp>
          <p:nvGrpSpPr>
            <p:cNvPr id="4" name="Groupe 3">
              <a:extLst>
                <a:ext uri="{FF2B5EF4-FFF2-40B4-BE49-F238E27FC236}">
                  <a16:creationId xmlns:a16="http://schemas.microsoft.com/office/drawing/2014/main" id="{43817AF3-4206-3DAC-6073-5D5B3F6C98C2}"/>
                </a:ext>
              </a:extLst>
            </p:cNvPr>
            <p:cNvGrpSpPr/>
            <p:nvPr/>
          </p:nvGrpSpPr>
          <p:grpSpPr>
            <a:xfrm>
              <a:off x="5031444" y="6093035"/>
              <a:ext cx="2129111" cy="429442"/>
              <a:chOff x="3236447" y="6266702"/>
              <a:chExt cx="2129111" cy="429442"/>
            </a:xfrm>
          </p:grpSpPr>
          <p:pic>
            <p:nvPicPr>
              <p:cNvPr id="6" name="Image 5">
                <a:extLst>
                  <a:ext uri="{FF2B5EF4-FFF2-40B4-BE49-F238E27FC236}">
                    <a16:creationId xmlns:a16="http://schemas.microsoft.com/office/drawing/2014/main" id="{34955780-EC8C-4FA8-CA5C-038E77227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147" y="6266702"/>
                <a:ext cx="1227411" cy="429442"/>
              </a:xfrm>
              <a:prstGeom prst="rect">
                <a:avLst/>
              </a:prstGeom>
            </p:spPr>
          </p:pic>
          <p:sp>
            <p:nvSpPr>
              <p:cNvPr id="9" name="ZoneTexte 8">
                <a:extLst>
                  <a:ext uri="{FF2B5EF4-FFF2-40B4-BE49-F238E27FC236}">
                    <a16:creationId xmlns:a16="http://schemas.microsoft.com/office/drawing/2014/main" id="{BC0805C7-16DA-64D0-9686-4B63A29C250D}"/>
                  </a:ext>
                </a:extLst>
              </p:cNvPr>
              <p:cNvSpPr txBox="1"/>
              <p:nvPr/>
            </p:nvSpPr>
            <p:spPr>
              <a:xfrm>
                <a:off x="3236447" y="6327534"/>
                <a:ext cx="901700" cy="307777"/>
              </a:xfrm>
              <a:prstGeom prst="rect">
                <a:avLst/>
              </a:prstGeom>
              <a:noFill/>
            </p:spPr>
            <p:txBody>
              <a:bodyPr wrap="square" rtlCol="0">
                <a:spAutoFit/>
              </a:bodyPr>
              <a:lstStyle/>
              <a:p>
                <a:r>
                  <a:rPr lang="fr-FR" sz="1400">
                    <a:latin typeface="Calibri" panose="020F0502020204030204" pitchFamily="34" charset="0"/>
                    <a:ea typeface="Calibri" panose="020F0502020204030204" pitchFamily="34" charset="0"/>
                    <a:cs typeface="Calibri" panose="020F0502020204030204" pitchFamily="34" charset="0"/>
                  </a:rPr>
                  <a:t>© GNCHR</a:t>
                </a:r>
              </a:p>
            </p:txBody>
          </p:sp>
        </p:grpSp>
        <p:sp>
          <p:nvSpPr>
            <p:cNvPr id="5" name="ZoneTexte 4">
              <a:extLst>
                <a:ext uri="{FF2B5EF4-FFF2-40B4-BE49-F238E27FC236}">
                  <a16:creationId xmlns:a16="http://schemas.microsoft.com/office/drawing/2014/main" id="{B00371CF-2C8D-D56E-0330-02541781A391}"/>
                </a:ext>
              </a:extLst>
            </p:cNvPr>
            <p:cNvSpPr txBox="1"/>
            <p:nvPr/>
          </p:nvSpPr>
          <p:spPr>
            <a:xfrm>
              <a:off x="3831102" y="6522476"/>
              <a:ext cx="4529795" cy="276999"/>
            </a:xfrm>
            <a:prstGeom prst="rect">
              <a:avLst/>
            </a:prstGeom>
            <a:noFill/>
          </p:spPr>
          <p:txBody>
            <a:bodyPr wrap="square" rtlCol="0">
              <a:spAutoFit/>
            </a:bodyPr>
            <a:lstStyle/>
            <a:p>
              <a:r>
                <a:rPr lang="fr-FR" sz="1200">
                  <a:latin typeface="Calibri" panose="020F0502020204030204" pitchFamily="34" charset="0"/>
                  <a:ea typeface="Calibri" panose="020F0502020204030204" pitchFamily="34" charset="0"/>
                  <a:cs typeface="Calibri" panose="020F0502020204030204" pitchFamily="34" charset="0"/>
                </a:rPr>
                <a:t>Lien vers la licence : </a:t>
              </a:r>
              <a:r>
                <a:rPr lang="fr-FR" sz="1200">
                  <a:latin typeface="Calibri" panose="020F0502020204030204" pitchFamily="34" charset="0"/>
                  <a:ea typeface="Calibri" panose="020F0502020204030204" pitchFamily="34" charset="0"/>
                  <a:cs typeface="Calibri" panose="020F0502020204030204" pitchFamily="34" charset="0"/>
                  <a:hlinkClick r:id="rId5"/>
                </a:rPr>
                <a:t>https://creativecommons.org/licenses/by-nc/4.0/</a:t>
              </a:r>
              <a:endParaRPr lang="fr-FR" sz="120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4998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A0F3D52-F11D-2AB5-77ED-B66730B19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01CD2E6-7314-8C8B-19CA-00B65CCAC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972B293E-0389-0341-EAB5-291DA3F73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81ADF61-6DD2-CD9B-5187-1D20E5D4BC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CA5A99-075A-42AE-A484-F2EB69E75C81}" type="slidenum">
              <a:rPr lang="fr-FR" smtClean="0"/>
              <a:t>‹N°›</a:t>
            </a:fld>
            <a:endParaRPr lang="fr-FR"/>
          </a:p>
        </p:txBody>
      </p:sp>
    </p:spTree>
    <p:extLst>
      <p:ext uri="{BB962C8B-B14F-4D97-AF65-F5344CB8AC3E}">
        <p14:creationId xmlns:p14="http://schemas.microsoft.com/office/powerpoint/2010/main" val="312967141"/>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64" r:id="rId5"/>
    <p:sldLayoutId id="2147483666" r:id="rId6"/>
    <p:sldLayoutId id="2147483667"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hoptoys.fr/817-livre-blanc-communication-alternative-augmentee-caa"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gnchr.fr/nos-actions/plaidoyer-ca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cir.nii.ac.jp/crid/1130000794681034880" TargetMode="Externa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hyperlink" Target="https://scholar.google.com/citations?user=fsgjaAgAAAAJ&amp;hl=en&amp;oi=sr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gnchr.fr/publication-dune-instruction-pour-le-deploiement-de-la-caa"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janefarrall.com/wp-content/uploads/2024/03/La-Modele-de-Participation-Francais.pdf"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https://cnrlapepiniere.fr/base-de-connaissances/amenagement-adaptation/outils-de-caa"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cnrlaplane.fr/ressource/une-demarche-dacces-au-langage"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youtu.be/QF0XU5O8EFw?si=Vks8PYiR1iZw_OlU"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aac4all.or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c.handicapsrares.fr/" TargetMode="External"/><Relationship Id="rId2" Type="http://schemas.openxmlformats.org/officeDocument/2006/relationships/hyperlink" Target="https://gnchr.fr/ressources-jnhr2025"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al.science/hal-04847660v1" TargetMode="External"/><Relationship Id="rId2" Type="http://schemas.openxmlformats.org/officeDocument/2006/relationships/hyperlink" Target="https://mediacenter-sante.univ-tlse3.fr/videos/?video=MEDIA220114141808209&amp;autostart=true"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88596-D389-967C-49B0-5F0D86A087F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705780-EFFE-4F18-9B6E-B63A4936CAFA}"/>
              </a:ext>
            </a:extLst>
          </p:cNvPr>
          <p:cNvSpPr>
            <a:spLocks noGrp="1"/>
          </p:cNvSpPr>
          <p:nvPr>
            <p:ph type="title"/>
          </p:nvPr>
        </p:nvSpPr>
        <p:spPr>
          <a:xfrm>
            <a:off x="838199" y="2500544"/>
            <a:ext cx="10515600" cy="1034586"/>
          </a:xfrm>
        </p:spPr>
        <p:txBody>
          <a:bodyPr>
            <a:normAutofit fontScale="90000"/>
          </a:bodyPr>
          <a:lstStyle/>
          <a:p>
            <a:pPr>
              <a:lnSpc>
                <a:spcPct val="100000"/>
              </a:lnSpc>
            </a:pPr>
            <a:r>
              <a:rPr kumimoji="0" lang="fr-FR" sz="4000" b="1" i="0" u="none" strike="noStrike" kern="1200" cap="none" spc="0" normalizeH="0" baseline="0" noProof="0">
                <a:ln>
                  <a:noFill/>
                </a:ln>
                <a:solidFill>
                  <a:prstClr val="white"/>
                </a:solidFill>
                <a:effectLst/>
                <a:uLnTx/>
                <a:uFillTx/>
                <a:latin typeface="Calibri "/>
                <a:ea typeface="+mj-ea"/>
                <a:cs typeface="Calibri Light" panose="020F0302020204030204" pitchFamily="34" charset="0"/>
              </a:rPr>
              <a:t>Sensibilisation</a:t>
            </a:r>
            <a:br>
              <a:rPr kumimoji="0" lang="fr-FR" sz="4000" b="1" i="0" u="none" strike="noStrike" kern="1200" cap="none" spc="0" normalizeH="0" baseline="0" noProof="0">
                <a:ln>
                  <a:noFill/>
                </a:ln>
                <a:solidFill>
                  <a:prstClr val="white"/>
                </a:solidFill>
                <a:effectLst/>
                <a:uLnTx/>
                <a:uFillTx/>
                <a:latin typeface="Calibri "/>
                <a:ea typeface="+mj-ea"/>
                <a:cs typeface="Calibri Light" panose="020F0302020204030204" pitchFamily="34" charset="0"/>
              </a:rPr>
            </a:br>
            <a:br>
              <a:rPr kumimoji="0" lang="fr-FR" sz="1600" b="1" i="0" u="none" strike="noStrike" kern="1200" cap="none" spc="0" normalizeH="0" baseline="0" noProof="0">
                <a:ln>
                  <a:noFill/>
                </a:ln>
                <a:solidFill>
                  <a:prstClr val="white"/>
                </a:solidFill>
                <a:effectLst/>
                <a:uLnTx/>
                <a:uFillTx/>
                <a:latin typeface="Calibri "/>
                <a:ea typeface="+mj-ea"/>
                <a:cs typeface="Calibri Light" panose="020F0302020204030204" pitchFamily="34" charset="0"/>
              </a:rPr>
            </a:br>
            <a:r>
              <a:rPr kumimoji="0" lang="fr-FR" sz="4000" b="1" i="0" u="none" strike="noStrike" kern="1200" cap="none" spc="0" normalizeH="0" baseline="0" noProof="0">
                <a:ln>
                  <a:noFill/>
                </a:ln>
                <a:solidFill>
                  <a:prstClr val="white"/>
                </a:solidFill>
                <a:effectLst/>
                <a:uLnTx/>
                <a:uFillTx/>
                <a:latin typeface="Calibri "/>
                <a:ea typeface="+mj-ea"/>
                <a:cs typeface="Calibri Light" panose="020F0302020204030204" pitchFamily="34" charset="0"/>
              </a:rPr>
              <a:t>Communication Alternative Améliorée</a:t>
            </a:r>
            <a:endParaRPr lang="fr-FR"/>
          </a:p>
        </p:txBody>
      </p:sp>
      <p:sp>
        <p:nvSpPr>
          <p:cNvPr id="3" name="Espace réservé du texte 2">
            <a:extLst>
              <a:ext uri="{FF2B5EF4-FFF2-40B4-BE49-F238E27FC236}">
                <a16:creationId xmlns:a16="http://schemas.microsoft.com/office/drawing/2014/main" id="{CC199E45-6926-0889-DA5B-724D46A207D6}"/>
              </a:ext>
            </a:extLst>
          </p:cNvPr>
          <p:cNvSpPr>
            <a:spLocks noGrp="1"/>
          </p:cNvSpPr>
          <p:nvPr>
            <p:ph type="body" sz="quarter" idx="13"/>
          </p:nvPr>
        </p:nvSpPr>
        <p:spPr>
          <a:xfrm>
            <a:off x="898524" y="4013888"/>
            <a:ext cx="10455275" cy="831850"/>
          </a:xfrm>
        </p:spPr>
        <p:txBody>
          <a:bodyPr>
            <a:normAutofit/>
          </a:bodyPr>
          <a:lstStyle/>
          <a:p>
            <a:r>
              <a:rPr lang="fr-FR" sz="2000" i="1" dirty="0"/>
              <a:t>Prénom, Nom, Fonction, Structure de l’intervenant</a:t>
            </a:r>
          </a:p>
        </p:txBody>
      </p:sp>
      <p:sp>
        <p:nvSpPr>
          <p:cNvPr id="4" name="Espace réservé du texte 3">
            <a:extLst>
              <a:ext uri="{FF2B5EF4-FFF2-40B4-BE49-F238E27FC236}">
                <a16:creationId xmlns:a16="http://schemas.microsoft.com/office/drawing/2014/main" id="{DC7074FF-7AA5-A47A-DFF6-19D2F93E4613}"/>
              </a:ext>
            </a:extLst>
          </p:cNvPr>
          <p:cNvSpPr>
            <a:spLocks noGrp="1"/>
          </p:cNvSpPr>
          <p:nvPr>
            <p:ph type="body" sz="quarter" idx="18"/>
          </p:nvPr>
        </p:nvSpPr>
        <p:spPr>
          <a:xfrm>
            <a:off x="557213" y="5324497"/>
            <a:ext cx="11137898" cy="557213"/>
          </a:xfrm>
        </p:spPr>
        <p:txBody>
          <a:bodyPr>
            <a:noAutofit/>
          </a:bodyPr>
          <a:lstStyle/>
          <a:p>
            <a:r>
              <a:rPr lang="fr-FR" sz="4400" i="0" dirty="0">
                <a:latin typeface="Freestyle Script" panose="030804020302050B0404" pitchFamily="66" charset="0"/>
              </a:rPr>
              <a:t>La CAA, c’est partout, c’est tout le temps, et avec tout le monde !</a:t>
            </a:r>
          </a:p>
        </p:txBody>
      </p:sp>
    </p:spTree>
    <p:extLst>
      <p:ext uri="{BB962C8B-B14F-4D97-AF65-F5344CB8AC3E}">
        <p14:creationId xmlns:p14="http://schemas.microsoft.com/office/powerpoint/2010/main" val="433451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22225-059B-AB09-FBF8-000AB0C8C23D}"/>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C13B87DF-5CDE-F282-C49B-4D32E2C96720}"/>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2" name="ZoneTexte 1">
            <a:extLst>
              <a:ext uri="{FF2B5EF4-FFF2-40B4-BE49-F238E27FC236}">
                <a16:creationId xmlns:a16="http://schemas.microsoft.com/office/drawing/2014/main" id="{815E7871-3DBC-10C6-A691-AA1F040F3D74}"/>
              </a:ext>
            </a:extLst>
          </p:cNvPr>
          <p:cNvSpPr txBox="1"/>
          <p:nvPr/>
        </p:nvSpPr>
        <p:spPr>
          <a:xfrm>
            <a:off x="879894" y="3972464"/>
            <a:ext cx="10297192" cy="1384995"/>
          </a:xfrm>
          <a:prstGeom prst="rect">
            <a:avLst/>
          </a:prstGeom>
          <a:noFill/>
        </p:spPr>
        <p:txBody>
          <a:bodyPr wrap="square" rtlCol="0">
            <a:spAutoFit/>
          </a:bodyPr>
          <a:lstStyle/>
          <a:p>
            <a:pPr algn="just"/>
            <a:r>
              <a:rPr lang="fr-FR" sz="2800" dirty="0">
                <a:latin typeface="Calibri" panose="020F0502020204030204" pitchFamily="34" charset="0"/>
                <a:ea typeface="Calibri" panose="020F0502020204030204" pitchFamily="34" charset="0"/>
                <a:cs typeface="Calibri" panose="020F0502020204030204" pitchFamily="34" charset="0"/>
              </a:rPr>
              <a:t>Le message est échangé au moyen d’un système de symboles dont le sens est partagé : le </a:t>
            </a:r>
            <a:r>
              <a:rPr lang="fr-FR" sz="2800" b="1" dirty="0">
                <a:solidFill>
                  <a:srgbClr val="9D277D"/>
                </a:solidFill>
                <a:latin typeface="Calibri" panose="020F0502020204030204" pitchFamily="34" charset="0"/>
                <a:ea typeface="Calibri" panose="020F0502020204030204" pitchFamily="34" charset="0"/>
                <a:cs typeface="Calibri" panose="020F0502020204030204" pitchFamily="34" charset="0"/>
              </a:rPr>
              <a:t>langage</a:t>
            </a:r>
            <a:r>
              <a:rPr lang="fr-FR" sz="2800" dirty="0">
                <a:latin typeface="Calibri" panose="020F0502020204030204" pitchFamily="34" charset="0"/>
                <a:ea typeface="Calibri" panose="020F0502020204030204" pitchFamily="34" charset="0"/>
                <a:cs typeface="Calibri" panose="020F0502020204030204" pitchFamily="34" charset="0"/>
              </a:rPr>
              <a:t>, et peut passer par un canal particulier, notamment la </a:t>
            </a:r>
            <a:r>
              <a:rPr lang="fr-FR" sz="2800" b="1" dirty="0">
                <a:solidFill>
                  <a:srgbClr val="9D277D"/>
                </a:solidFill>
                <a:latin typeface="Calibri" panose="020F0502020204030204" pitchFamily="34" charset="0"/>
                <a:ea typeface="Calibri" panose="020F0502020204030204" pitchFamily="34" charset="0"/>
                <a:cs typeface="Calibri" panose="020F0502020204030204" pitchFamily="34" charset="0"/>
              </a:rPr>
              <a:t>parole</a:t>
            </a:r>
            <a:r>
              <a:rPr lang="fr-FR" sz="2800" dirty="0">
                <a:latin typeface="Calibri" panose="020F0502020204030204" pitchFamily="34" charset="0"/>
                <a:ea typeface="Calibri" panose="020F0502020204030204" pitchFamily="34" charset="0"/>
                <a:cs typeface="Calibri" panose="020F0502020204030204" pitchFamily="34" charset="0"/>
              </a:rPr>
              <a:t>, qui est une forme articulée du langage.</a:t>
            </a:r>
          </a:p>
        </p:txBody>
      </p:sp>
      <p:sp>
        <p:nvSpPr>
          <p:cNvPr id="3" name="Flèche : droite 2">
            <a:extLst>
              <a:ext uri="{FF2B5EF4-FFF2-40B4-BE49-F238E27FC236}">
                <a16:creationId xmlns:a16="http://schemas.microsoft.com/office/drawing/2014/main" id="{93337A55-F7AB-EF02-D5A1-9C122321CDD3}"/>
              </a:ext>
            </a:extLst>
          </p:cNvPr>
          <p:cNvSpPr/>
          <p:nvPr/>
        </p:nvSpPr>
        <p:spPr>
          <a:xfrm>
            <a:off x="4181379" y="2392942"/>
            <a:ext cx="4024884" cy="539496"/>
          </a:xfrm>
          <a:prstGeom prst="rightArrow">
            <a:avLst/>
          </a:prstGeom>
          <a:solidFill>
            <a:srgbClr val="24358B"/>
          </a:solidFill>
          <a:ln>
            <a:solidFill>
              <a:srgbClr val="243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latin typeface="Calibri" panose="020F0502020204030204" pitchFamily="34" charset="0"/>
                <a:ea typeface="Calibri" panose="020F0502020204030204" pitchFamily="34" charset="0"/>
                <a:cs typeface="Calibri" panose="020F0502020204030204" pitchFamily="34" charset="0"/>
              </a:rPr>
              <a:t>MESSAGE</a:t>
            </a:r>
            <a:endParaRPr lang="fr-FR">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429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2D75-015B-DEBC-69E9-6546379EEB18}"/>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A171BC8-9738-3F86-B6E4-AC94215F5544}"/>
              </a:ext>
            </a:extLst>
          </p:cNvPr>
          <p:cNvSpPr>
            <a:spLocks noGrp="1"/>
          </p:cNvSpPr>
          <p:nvPr>
            <p:ph type="body" sz="quarter" idx="14"/>
          </p:nvPr>
        </p:nvSpPr>
        <p:spPr/>
        <p:txBody>
          <a:bodyPr>
            <a:normAutofit fontScale="92500" lnSpcReduction="20000"/>
          </a:bodyPr>
          <a:lstStyle/>
          <a:p>
            <a:r>
              <a:rPr lang="fr-FR"/>
              <a:t>Communiquer, un droit fondamental</a:t>
            </a:r>
          </a:p>
        </p:txBody>
      </p:sp>
      <p:pic>
        <p:nvPicPr>
          <p:cNvPr id="6" name="Image 5" descr="Une image contenant capture d’écran, diagramme, conception&#10;&#10;Le contenu généré par l’IA peut être incorrect.">
            <a:extLst>
              <a:ext uri="{FF2B5EF4-FFF2-40B4-BE49-F238E27FC236}">
                <a16:creationId xmlns:a16="http://schemas.microsoft.com/office/drawing/2014/main" id="{8E770404-4D2D-D662-8D30-8BA4AE34A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51" y="617131"/>
            <a:ext cx="10783019" cy="6065448"/>
          </a:xfrm>
          <a:prstGeom prst="rect">
            <a:avLst/>
          </a:prstGeom>
        </p:spPr>
      </p:pic>
      <p:sp>
        <p:nvSpPr>
          <p:cNvPr id="2" name="ZoneTexte 1">
            <a:extLst>
              <a:ext uri="{FF2B5EF4-FFF2-40B4-BE49-F238E27FC236}">
                <a16:creationId xmlns:a16="http://schemas.microsoft.com/office/drawing/2014/main" id="{6B6DC415-34FC-9CE5-9889-E91839EC3BEC}"/>
              </a:ext>
            </a:extLst>
          </p:cNvPr>
          <p:cNvSpPr txBox="1"/>
          <p:nvPr/>
        </p:nvSpPr>
        <p:spPr>
          <a:xfrm>
            <a:off x="2148019" y="6281568"/>
            <a:ext cx="8381480" cy="461665"/>
          </a:xfrm>
          <a:prstGeom prst="rect">
            <a:avLst/>
          </a:prstGeom>
          <a:noFill/>
        </p:spPr>
        <p:txBody>
          <a:bodyPr wrap="square" rtlCol="0">
            <a:spAutoFit/>
          </a:bodyPr>
          <a:lstStyle/>
          <a:p>
            <a:pPr algn="ctr"/>
            <a:r>
              <a:rPr lang="fr-FR" sz="2400" b="1">
                <a:latin typeface="Calibri" panose="020F0502020204030204" pitchFamily="34" charset="0"/>
                <a:ea typeface="Calibri" panose="020F0502020204030204" pitchFamily="34" charset="0"/>
                <a:cs typeface="Calibri" panose="020F0502020204030204" pitchFamily="34" charset="0"/>
              </a:rPr>
              <a:t>La communication est transversale à chacun de ces besoins </a:t>
            </a:r>
          </a:p>
        </p:txBody>
      </p:sp>
    </p:spTree>
    <p:extLst>
      <p:ext uri="{BB962C8B-B14F-4D97-AF65-F5344CB8AC3E}">
        <p14:creationId xmlns:p14="http://schemas.microsoft.com/office/powerpoint/2010/main" val="25645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BD16A-D4B6-26F8-2B80-8AB38DCBFCDD}"/>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5A47B741-1137-56FA-F254-543F281A76F2}"/>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2" name="ZoneTexte 1">
            <a:extLst>
              <a:ext uri="{FF2B5EF4-FFF2-40B4-BE49-F238E27FC236}">
                <a16:creationId xmlns:a16="http://schemas.microsoft.com/office/drawing/2014/main" id="{1D13A79B-811E-7ED6-6C17-AA2E7E2993FE}"/>
              </a:ext>
            </a:extLst>
          </p:cNvPr>
          <p:cNvSpPr txBox="1"/>
          <p:nvPr/>
        </p:nvSpPr>
        <p:spPr>
          <a:xfrm>
            <a:off x="1053423" y="1217472"/>
            <a:ext cx="9220637" cy="4770537"/>
          </a:xfrm>
          <a:prstGeom prst="rect">
            <a:avLst/>
          </a:prstGeom>
          <a:noFill/>
        </p:spPr>
        <p:txBody>
          <a:bodyPr wrap="square">
            <a:spAutoFit/>
          </a:bodyPr>
          <a:lstStyle/>
          <a:p>
            <a:r>
              <a:rPr lang="fr-FR" sz="2000" b="1">
                <a:solidFill>
                  <a:schemeClr val="accent4"/>
                </a:solidFill>
                <a:latin typeface="Calibri" panose="020F0502020204030204" pitchFamily="34" charset="0"/>
                <a:ea typeface="Calibri" panose="020F0502020204030204" pitchFamily="34" charset="0"/>
                <a:cs typeface="Calibri" panose="020F0502020204030204" pitchFamily="34" charset="0"/>
              </a:rPr>
              <a:t>Besoins d’auto-actualisation / accomplissement</a:t>
            </a:r>
          </a:p>
          <a:p>
            <a:r>
              <a:rPr lang="fr-FR" sz="1700">
                <a:latin typeface="Calibri" panose="020F0502020204030204" pitchFamily="34" charset="0"/>
                <a:ea typeface="Calibri" panose="020F0502020204030204" pitchFamily="34" charset="0"/>
                <a:cs typeface="Calibri" panose="020F0502020204030204" pitchFamily="34" charset="0"/>
              </a:rPr>
              <a:t>Créer, apprendre, prendre des décisions ou exprimer des projets de vie nécessite des moyens de communication adaptés.</a:t>
            </a:r>
          </a:p>
          <a:p>
            <a:endParaRPr lang="fr-FR" sz="1700">
              <a:latin typeface="Calibri" panose="020F0502020204030204" pitchFamily="34" charset="0"/>
              <a:ea typeface="Calibri" panose="020F0502020204030204" pitchFamily="34" charset="0"/>
              <a:cs typeface="Calibri" panose="020F0502020204030204" pitchFamily="34" charset="0"/>
            </a:endParaRPr>
          </a:p>
          <a:p>
            <a:r>
              <a:rPr lang="fr-FR" sz="2000" b="1">
                <a:solidFill>
                  <a:schemeClr val="accent2"/>
                </a:solidFill>
                <a:latin typeface="Calibri" panose="020F0502020204030204" pitchFamily="34" charset="0"/>
                <a:ea typeface="Calibri" panose="020F0502020204030204" pitchFamily="34" charset="0"/>
                <a:cs typeface="Calibri" panose="020F0502020204030204" pitchFamily="34" charset="0"/>
              </a:rPr>
              <a:t>Besoins d’estime </a:t>
            </a:r>
          </a:p>
          <a:p>
            <a:r>
              <a:rPr lang="fr-FR" sz="1700">
                <a:latin typeface="Calibri" panose="020F0502020204030204" pitchFamily="34" charset="0"/>
                <a:ea typeface="Calibri" panose="020F0502020204030204" pitchFamily="34" charset="0"/>
                <a:cs typeface="Calibri" panose="020F0502020204030204" pitchFamily="34" charset="0"/>
              </a:rPr>
              <a:t>Pouvoir s’exprimer, être entendu et compris nourrit l’estime de soi. </a:t>
            </a:r>
          </a:p>
          <a:p>
            <a:endParaRPr lang="fr-FR" sz="1700">
              <a:latin typeface="Calibri" panose="020F0502020204030204" pitchFamily="34" charset="0"/>
              <a:ea typeface="Calibri" panose="020F0502020204030204" pitchFamily="34" charset="0"/>
              <a:cs typeface="Calibri" panose="020F0502020204030204" pitchFamily="34" charset="0"/>
            </a:endParaRPr>
          </a:p>
          <a:p>
            <a:r>
              <a:rPr lang="fr-FR" sz="2000" b="1">
                <a:solidFill>
                  <a:schemeClr val="accent1"/>
                </a:solidFill>
                <a:latin typeface="Calibri" panose="020F0502020204030204" pitchFamily="34" charset="0"/>
                <a:ea typeface="Calibri" panose="020F0502020204030204" pitchFamily="34" charset="0"/>
                <a:cs typeface="Calibri" panose="020F0502020204030204" pitchFamily="34" charset="0"/>
              </a:rPr>
              <a:t>Besoins d’appartenance </a:t>
            </a:r>
          </a:p>
          <a:p>
            <a:r>
              <a:rPr lang="fr-FR" sz="1700">
                <a:latin typeface="Calibri" panose="020F0502020204030204" pitchFamily="34" charset="0"/>
                <a:ea typeface="Calibri" panose="020F0502020204030204" pitchFamily="34" charset="0"/>
                <a:cs typeface="Calibri" panose="020F0502020204030204" pitchFamily="34" charset="0"/>
              </a:rPr>
              <a:t>Les relations humaines reposent sur l’échange. Être privé de moyens de communication isole et empêche cette appartenance.</a:t>
            </a:r>
          </a:p>
          <a:p>
            <a:endParaRPr lang="fr-FR" sz="1700">
              <a:latin typeface="Calibri" panose="020F0502020204030204" pitchFamily="34" charset="0"/>
              <a:ea typeface="Calibri" panose="020F0502020204030204" pitchFamily="34" charset="0"/>
              <a:cs typeface="Calibri" panose="020F0502020204030204" pitchFamily="34" charset="0"/>
            </a:endParaRPr>
          </a:p>
          <a:p>
            <a:r>
              <a:rPr lang="fr-FR" sz="2000" b="1">
                <a:solidFill>
                  <a:schemeClr val="accent3"/>
                </a:solidFill>
                <a:latin typeface="Calibri" panose="020F0502020204030204" pitchFamily="34" charset="0"/>
                <a:ea typeface="Calibri" panose="020F0502020204030204" pitchFamily="34" charset="0"/>
                <a:cs typeface="Calibri" panose="020F0502020204030204" pitchFamily="34" charset="0"/>
              </a:rPr>
              <a:t>Besoins de sécurité </a:t>
            </a:r>
          </a:p>
          <a:p>
            <a:r>
              <a:rPr lang="fr-FR" sz="1700">
                <a:latin typeface="Calibri" panose="020F0502020204030204" pitchFamily="34" charset="0"/>
                <a:ea typeface="Calibri" panose="020F0502020204030204" pitchFamily="34" charset="0"/>
                <a:cs typeface="Calibri" panose="020F0502020204030204" pitchFamily="34" charset="0"/>
              </a:rPr>
              <a:t>Exprimer ses peurs, prévenir d’un danger, comprendre les consignes de sécurité reposent sur la communication.</a:t>
            </a:r>
          </a:p>
          <a:p>
            <a:endParaRPr lang="fr-FR" sz="1700">
              <a:latin typeface="Calibri" panose="020F0502020204030204" pitchFamily="34" charset="0"/>
              <a:ea typeface="Calibri" panose="020F0502020204030204" pitchFamily="34" charset="0"/>
              <a:cs typeface="Calibri" panose="020F0502020204030204" pitchFamily="34" charset="0"/>
            </a:endParaRPr>
          </a:p>
          <a:p>
            <a:r>
              <a:rPr lang="fr-FR" sz="2000" b="1">
                <a:solidFill>
                  <a:srgbClr val="009739"/>
                </a:solidFill>
                <a:latin typeface="Calibri" panose="020F0502020204030204" pitchFamily="34" charset="0"/>
                <a:ea typeface="Calibri" panose="020F0502020204030204" pitchFamily="34" charset="0"/>
                <a:cs typeface="Calibri" panose="020F0502020204030204" pitchFamily="34" charset="0"/>
              </a:rPr>
              <a:t>Besoins physiologiques </a:t>
            </a:r>
          </a:p>
          <a:p>
            <a:r>
              <a:rPr lang="fr-FR" sz="1700">
                <a:latin typeface="Calibri" panose="020F0502020204030204" pitchFamily="34" charset="0"/>
                <a:ea typeface="Calibri" panose="020F0502020204030204" pitchFamily="34" charset="0"/>
                <a:cs typeface="Calibri" panose="020F0502020204030204" pitchFamily="34" charset="0"/>
              </a:rPr>
              <a:t>Sans communication, il est très difficile d’exprimer la faim, la soif, la douleur ou l’inconfort. </a:t>
            </a:r>
          </a:p>
        </p:txBody>
      </p:sp>
      <p:sp>
        <p:nvSpPr>
          <p:cNvPr id="3" name="ZoneTexte 2">
            <a:extLst>
              <a:ext uri="{FF2B5EF4-FFF2-40B4-BE49-F238E27FC236}">
                <a16:creationId xmlns:a16="http://schemas.microsoft.com/office/drawing/2014/main" id="{077B9F8F-817A-0FF5-F4C4-EFAED75320F0}"/>
              </a:ext>
            </a:extLst>
          </p:cNvPr>
          <p:cNvSpPr txBox="1"/>
          <p:nvPr/>
        </p:nvSpPr>
        <p:spPr>
          <a:xfrm>
            <a:off x="2148019" y="6281568"/>
            <a:ext cx="8381480" cy="461665"/>
          </a:xfrm>
          <a:prstGeom prst="rect">
            <a:avLst/>
          </a:prstGeom>
          <a:noFill/>
        </p:spPr>
        <p:txBody>
          <a:bodyPr wrap="square" rtlCol="0">
            <a:spAutoFit/>
          </a:bodyPr>
          <a:lstStyle/>
          <a:p>
            <a:pPr algn="ctr"/>
            <a:r>
              <a:rPr lang="fr-FR" sz="2400" b="1">
                <a:latin typeface="Calibri" panose="020F0502020204030204" pitchFamily="34" charset="0"/>
                <a:ea typeface="Calibri" panose="020F0502020204030204" pitchFamily="34" charset="0"/>
                <a:cs typeface="Calibri" panose="020F0502020204030204" pitchFamily="34" charset="0"/>
              </a:rPr>
              <a:t>La communication est transversale à chacun de ces besoins </a:t>
            </a:r>
          </a:p>
        </p:txBody>
      </p:sp>
    </p:spTree>
    <p:extLst>
      <p:ext uri="{BB962C8B-B14F-4D97-AF65-F5344CB8AC3E}">
        <p14:creationId xmlns:p14="http://schemas.microsoft.com/office/powerpoint/2010/main" val="125480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9EE76-0B2F-5139-0FD9-131C75E7E137}"/>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3BDB9D0-8AEB-969A-8EF1-6510E91DB27C}"/>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2" name="ZoneTexte 1">
            <a:extLst>
              <a:ext uri="{FF2B5EF4-FFF2-40B4-BE49-F238E27FC236}">
                <a16:creationId xmlns:a16="http://schemas.microsoft.com/office/drawing/2014/main" id="{AC3615A2-AC2F-16C6-26A2-F0D5B7537D63}"/>
              </a:ext>
            </a:extLst>
          </p:cNvPr>
          <p:cNvSpPr txBox="1"/>
          <p:nvPr/>
        </p:nvSpPr>
        <p:spPr>
          <a:xfrm>
            <a:off x="1148314" y="1036318"/>
            <a:ext cx="9220637" cy="5016758"/>
          </a:xfrm>
          <a:prstGeom prst="rect">
            <a:avLst/>
          </a:prstGeom>
          <a:noFill/>
        </p:spPr>
        <p:txBody>
          <a:bodyPr wrap="square">
            <a:spAutoFit/>
          </a:bodyPr>
          <a:lstStyle/>
          <a:p>
            <a:r>
              <a:rPr lang="fr-FR" sz="2000" dirty="0">
                <a:latin typeface="Calibri" panose="020F0502020204030204" pitchFamily="34" charset="0"/>
                <a:ea typeface="Calibri" panose="020F0502020204030204" pitchFamily="34" charset="0"/>
                <a:cs typeface="Calibri" panose="020F0502020204030204" pitchFamily="34" charset="0"/>
              </a:rPr>
              <a:t>Pour répondre à ces besoins : </a:t>
            </a: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1. D’abord, on </a:t>
            </a:r>
            <a:r>
              <a:rPr lang="fr-FR" sz="2000" b="1" dirty="0">
                <a:latin typeface="Calibri" panose="020F0502020204030204" pitchFamily="34" charset="0"/>
                <a:ea typeface="Calibri" panose="020F0502020204030204" pitchFamily="34" charset="0"/>
                <a:cs typeface="Calibri" panose="020F0502020204030204" pitchFamily="34" charset="0"/>
              </a:rPr>
              <a:t>formule</a:t>
            </a:r>
            <a:r>
              <a:rPr lang="fr-FR" sz="2000" dirty="0">
                <a:latin typeface="Calibri" panose="020F0502020204030204" pitchFamily="34" charset="0"/>
                <a:ea typeface="Calibri" panose="020F0502020204030204" pitchFamily="34" charset="0"/>
                <a:cs typeface="Calibri" panose="020F0502020204030204" pitchFamily="34" charset="0"/>
              </a:rPr>
              <a:t> son message.</a:t>
            </a:r>
          </a:p>
          <a:p>
            <a:r>
              <a:rPr lang="fr-FR" sz="2000" dirty="0">
                <a:latin typeface="Calibri" panose="020F0502020204030204" pitchFamily="34" charset="0"/>
                <a:ea typeface="Calibri" panose="020F0502020204030204" pitchFamily="34" charset="0"/>
                <a:cs typeface="Calibri" panose="020F0502020204030204" pitchFamily="34" charset="0"/>
              </a:rPr>
              <a:t>On rassemble ses pensées avant de les partager avec une autre personne. </a:t>
            </a:r>
          </a:p>
          <a:p>
            <a:r>
              <a:rPr lang="fr-FR" sz="2000" i="1" dirty="0">
                <a:latin typeface="Calibri" panose="020F0502020204030204" pitchFamily="34" charset="0"/>
                <a:ea typeface="Calibri" panose="020F0502020204030204" pitchFamily="34" charset="0"/>
                <a:cs typeface="Calibri" panose="020F0502020204030204" pitchFamily="34" charset="0"/>
              </a:rPr>
              <a:t>Par ex : avoir faim et vouloir demander du pain.</a:t>
            </a: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2. Ensuite, on </a:t>
            </a:r>
            <a:r>
              <a:rPr lang="fr-FR" sz="2000" b="1" dirty="0">
                <a:latin typeface="Calibri" panose="020F0502020204030204" pitchFamily="34" charset="0"/>
                <a:ea typeface="Calibri" panose="020F0502020204030204" pitchFamily="34" charset="0"/>
                <a:cs typeface="Calibri" panose="020F0502020204030204" pitchFamily="34" charset="0"/>
              </a:rPr>
              <a:t>transmet</a:t>
            </a:r>
            <a:r>
              <a:rPr lang="fr-FR" sz="2000" dirty="0">
                <a:latin typeface="Calibri" panose="020F0502020204030204" pitchFamily="34" charset="0"/>
                <a:ea typeface="Calibri" panose="020F0502020204030204" pitchFamily="34" charset="0"/>
                <a:cs typeface="Calibri" panose="020F0502020204030204" pitchFamily="34" charset="0"/>
              </a:rPr>
              <a:t> son message.</a:t>
            </a:r>
          </a:p>
          <a:p>
            <a:r>
              <a:rPr lang="fr-FR" sz="2000" dirty="0">
                <a:latin typeface="Calibri" panose="020F0502020204030204" pitchFamily="34" charset="0"/>
                <a:ea typeface="Calibri" panose="020F0502020204030204" pitchFamily="34" charset="0"/>
                <a:cs typeface="Calibri" panose="020F0502020204030204" pitchFamily="34" charset="0"/>
              </a:rPr>
              <a:t>On relaie cette pensée à la personne. </a:t>
            </a:r>
          </a:p>
          <a:p>
            <a:r>
              <a:rPr lang="fr-FR" sz="2000" i="1" dirty="0">
                <a:latin typeface="Calibri" panose="020F0502020204030204" pitchFamily="34" charset="0"/>
                <a:ea typeface="Calibri" panose="020F0502020204030204" pitchFamily="34" charset="0"/>
                <a:cs typeface="Calibri" panose="020F0502020204030204" pitchFamily="34" charset="0"/>
              </a:rPr>
              <a:t>Par ex : dire « J’ai faim. Peux-tu me donner du pain ? ». Cette transmission soutient les deux derniers processus, qui sont la réception et la compréhension.</a:t>
            </a: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3. On </a:t>
            </a:r>
            <a:r>
              <a:rPr lang="fr-FR" sz="2000" b="1" dirty="0">
                <a:latin typeface="Calibri" panose="020F0502020204030204" pitchFamily="34" charset="0"/>
                <a:ea typeface="Calibri" panose="020F0502020204030204" pitchFamily="34" charset="0"/>
                <a:cs typeface="Calibri" panose="020F0502020204030204" pitchFamily="34" charset="0"/>
              </a:rPr>
              <a:t>reçoit</a:t>
            </a:r>
            <a:r>
              <a:rPr lang="fr-FR" sz="2000" dirty="0">
                <a:latin typeface="Calibri" panose="020F0502020204030204" pitchFamily="34" charset="0"/>
                <a:ea typeface="Calibri" panose="020F0502020204030204" pitchFamily="34" charset="0"/>
                <a:cs typeface="Calibri" panose="020F0502020204030204" pitchFamily="34" charset="0"/>
              </a:rPr>
              <a:t> le message. </a:t>
            </a:r>
          </a:p>
          <a:p>
            <a:r>
              <a:rPr lang="fr-FR" sz="2000" i="1" dirty="0">
                <a:latin typeface="Calibri" panose="020F0502020204030204" pitchFamily="34" charset="0"/>
                <a:ea typeface="Calibri" panose="020F0502020204030204" pitchFamily="34" charset="0"/>
                <a:cs typeface="Calibri" panose="020F0502020204030204" pitchFamily="34" charset="0"/>
              </a:rPr>
              <a:t>Par ex : entendre le message que la personne a faim et traiter l’information</a:t>
            </a: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4. Et la </a:t>
            </a:r>
            <a:r>
              <a:rPr lang="fr-FR" sz="2000" b="1" dirty="0">
                <a:latin typeface="Calibri" panose="020F0502020204030204" pitchFamily="34" charset="0"/>
                <a:ea typeface="Calibri" panose="020F0502020204030204" pitchFamily="34" charset="0"/>
                <a:cs typeface="Calibri" panose="020F0502020204030204" pitchFamily="34" charset="0"/>
              </a:rPr>
              <a:t>compréhension</a:t>
            </a:r>
            <a:r>
              <a:rPr lang="fr-FR" sz="2000" dirty="0">
                <a:latin typeface="Calibri" panose="020F0502020204030204" pitchFamily="34" charset="0"/>
                <a:ea typeface="Calibri" panose="020F0502020204030204" pitchFamily="34" charset="0"/>
                <a:cs typeface="Calibri" panose="020F0502020204030204" pitchFamily="34" charset="0"/>
              </a:rPr>
              <a:t>, qui est la capacité d’interpréter l’information.</a:t>
            </a:r>
          </a:p>
          <a:p>
            <a:r>
              <a:rPr lang="fr-FR" sz="2000" i="1" dirty="0">
                <a:latin typeface="Calibri" panose="020F0502020204030204" pitchFamily="34" charset="0"/>
                <a:ea typeface="Calibri" panose="020F0502020204030204" pitchFamily="34" charset="0"/>
                <a:cs typeface="Calibri" panose="020F0502020204030204" pitchFamily="34" charset="0"/>
              </a:rPr>
              <a:t>Par ex : comprendre que la personne a un besoin et qu’elle essaie d’y répondre.</a:t>
            </a:r>
          </a:p>
        </p:txBody>
      </p:sp>
      <p:sp>
        <p:nvSpPr>
          <p:cNvPr id="4" name="ZoneTexte 3">
            <a:extLst>
              <a:ext uri="{FF2B5EF4-FFF2-40B4-BE49-F238E27FC236}">
                <a16:creationId xmlns:a16="http://schemas.microsoft.com/office/drawing/2014/main" id="{AFAE73C3-3360-ED3B-5711-1DB3BBC12FA2}"/>
              </a:ext>
            </a:extLst>
          </p:cNvPr>
          <p:cNvSpPr txBox="1"/>
          <p:nvPr/>
        </p:nvSpPr>
        <p:spPr>
          <a:xfrm>
            <a:off x="3778371" y="6497012"/>
            <a:ext cx="8303182" cy="246221"/>
          </a:xfrm>
          <a:prstGeom prst="rect">
            <a:avLst/>
          </a:prstGeom>
          <a:noFill/>
        </p:spPr>
        <p:txBody>
          <a:bodyPr wrap="square" rtlCol="0">
            <a:spAutoFit/>
          </a:bodyPr>
          <a:lstStyle/>
          <a:p>
            <a:pPr algn="r"/>
            <a:r>
              <a:rPr lang="fr-FR" sz="10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Livre Blanc, Comment réussir votre projet de CAA ?, Line PERRIN , </a:t>
            </a:r>
            <a:r>
              <a:rPr lang="fr-FR" sz="10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2"/>
              </a:rPr>
              <a:t>https://www.hoptoys.fr/817-livre-blanc-communication-alternative-augmentee-caa</a:t>
            </a:r>
            <a:r>
              <a:rPr lang="fr-FR" sz="10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,page 7 </a:t>
            </a:r>
          </a:p>
        </p:txBody>
      </p:sp>
    </p:spTree>
    <p:extLst>
      <p:ext uri="{BB962C8B-B14F-4D97-AF65-F5344CB8AC3E}">
        <p14:creationId xmlns:p14="http://schemas.microsoft.com/office/powerpoint/2010/main" val="2858295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5EA0-5D59-1C73-D78A-498D0A6F598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E0CCAAB6-7800-D9B3-D988-43AF498B1A4D}"/>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548977" y="2977033"/>
            <a:ext cx="1114629" cy="1114629"/>
          </a:xfrm>
          <a:prstGeom prst="rect">
            <a:avLst/>
          </a:prstGeom>
        </p:spPr>
      </p:pic>
      <p:sp>
        <p:nvSpPr>
          <p:cNvPr id="5" name="Espace réservé du texte 4">
            <a:extLst>
              <a:ext uri="{FF2B5EF4-FFF2-40B4-BE49-F238E27FC236}">
                <a16:creationId xmlns:a16="http://schemas.microsoft.com/office/drawing/2014/main" id="{9503AF8D-F826-6D1D-1E77-632C890818EB}"/>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2" name="ZoneTexte 1">
            <a:extLst>
              <a:ext uri="{FF2B5EF4-FFF2-40B4-BE49-F238E27FC236}">
                <a16:creationId xmlns:a16="http://schemas.microsoft.com/office/drawing/2014/main" id="{543E05B1-24BA-1FEB-4FC5-29FFB307BF77}"/>
              </a:ext>
            </a:extLst>
          </p:cNvPr>
          <p:cNvSpPr txBox="1"/>
          <p:nvPr/>
        </p:nvSpPr>
        <p:spPr>
          <a:xfrm>
            <a:off x="1106291" y="1025969"/>
            <a:ext cx="10392981" cy="4616648"/>
          </a:xfrm>
          <a:prstGeom prst="rect">
            <a:avLst/>
          </a:prstGeom>
          <a:noFill/>
        </p:spPr>
        <p:txBody>
          <a:bodyPr wrap="square">
            <a:spAutoFit/>
          </a:bodyPr>
          <a:lstStyle/>
          <a:p>
            <a:pPr lvl="0">
              <a:defRPr/>
            </a:pP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L’</a:t>
            </a:r>
            <a:r>
              <a:rPr lang="fr-FR" sz="2100" b="1" dirty="0">
                <a:solidFill>
                  <a:prstClr val="black"/>
                </a:solidFill>
                <a:latin typeface="Calibri" panose="020F0502020204030204" pitchFamily="34" charset="0"/>
                <a:ea typeface="Calibri" panose="020F0502020204030204" pitchFamily="34" charset="0"/>
                <a:cs typeface="Calibri" panose="020F0502020204030204" pitchFamily="34" charset="0"/>
              </a:rPr>
              <a:t>autodétermination</a:t>
            </a: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 est un besoin humain et un droit fondamental, permettant à chacun de « gouverner sa vie, à choisir et à prendre des décisions libres d’influences et d’interférences externes exagérées » (Lachapelle et al., 2003). </a:t>
            </a:r>
          </a:p>
          <a:p>
            <a:pPr lvl="0">
              <a:defRPr/>
            </a:pPr>
            <a:endPar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defRPr/>
            </a:pPr>
            <a:r>
              <a:rPr lang="fr-FR" sz="2100" b="1" dirty="0">
                <a:solidFill>
                  <a:schemeClr val="accent4"/>
                </a:solidFill>
                <a:latin typeface="Calibri" panose="020F0502020204030204" pitchFamily="34" charset="0"/>
                <a:ea typeface="Calibri" panose="020F0502020204030204" pitchFamily="34" charset="0"/>
                <a:cs typeface="Calibri" panose="020F0502020204030204" pitchFamily="34" charset="0"/>
              </a:rPr>
              <a:t>Si difficultés de communication </a:t>
            </a: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(de compréhension / d’expression) =  </a:t>
            </a:r>
            <a:r>
              <a:rPr lang="fr-FR" sz="2100" b="1" dirty="0">
                <a:solidFill>
                  <a:srgbClr val="E83C4F"/>
                </a:solidFill>
                <a:latin typeface="Calibri" panose="020F0502020204030204" pitchFamily="34" charset="0"/>
                <a:ea typeface="Calibri" panose="020F0502020204030204" pitchFamily="34" charset="0"/>
                <a:cs typeface="Calibri" panose="020F0502020204030204" pitchFamily="34" charset="0"/>
              </a:rPr>
              <a:t>ce droit est entravé.</a:t>
            </a:r>
            <a:endParaRPr lang="fr-FR" sz="2100" dirty="0">
              <a:solidFill>
                <a:srgbClr val="E83C4F"/>
              </a:solidFill>
              <a:latin typeface="Calibri" panose="020F0502020204030204" pitchFamily="34" charset="0"/>
              <a:ea typeface="Calibri" panose="020F0502020204030204" pitchFamily="34" charset="0"/>
              <a:cs typeface="Calibri" panose="020F0502020204030204" pitchFamily="34" charset="0"/>
            </a:endParaRPr>
          </a:p>
          <a:p>
            <a:pPr lvl="0">
              <a:defRPr/>
            </a:pPr>
            <a:endParaRPr lang="fr-FR" sz="2100" dirty="0">
              <a:solidFill>
                <a:srgbClr val="E83C4F"/>
              </a:solidFill>
              <a:latin typeface="Calibri" panose="020F0502020204030204" pitchFamily="34" charset="0"/>
              <a:ea typeface="Calibri" panose="020F0502020204030204" pitchFamily="34" charset="0"/>
              <a:cs typeface="Calibri" panose="020F0502020204030204" pitchFamily="34" charset="0"/>
            </a:endParaRPr>
          </a:p>
          <a:p>
            <a:pPr lvl="0">
              <a:defRPr/>
            </a:pP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 Il ne peut y avoir d’autodétermination ni d’accès aux droits fondamentaux sans capacité à</a:t>
            </a:r>
          </a:p>
          <a:p>
            <a:pPr lvl="0">
              <a:defRPr/>
            </a:pP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communiquer avec autrui » (Céline Poulet, 2024).</a:t>
            </a:r>
          </a:p>
          <a:p>
            <a:pPr lvl="0">
              <a:defRPr/>
            </a:pPr>
            <a:endPar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defRPr/>
            </a:pP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En </a:t>
            </a:r>
            <a:r>
              <a:rPr lang="fr-FR" sz="2100" b="1" dirty="0">
                <a:solidFill>
                  <a:prstClr val="black"/>
                </a:solidFill>
                <a:latin typeface="Calibri" panose="020F0502020204030204" pitchFamily="34" charset="0"/>
                <a:ea typeface="Calibri" panose="020F0502020204030204" pitchFamily="34" charset="0"/>
                <a:cs typeface="Calibri" panose="020F0502020204030204" pitchFamily="34" charset="0"/>
              </a:rPr>
              <a:t>situation de handicap complexe</a:t>
            </a: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 la communication constitue une </a:t>
            </a:r>
            <a:r>
              <a:rPr lang="fr-FR" sz="2100" b="1" dirty="0">
                <a:solidFill>
                  <a:prstClr val="black"/>
                </a:solidFill>
                <a:latin typeface="Calibri" panose="020F0502020204030204" pitchFamily="34" charset="0"/>
                <a:ea typeface="Calibri" panose="020F0502020204030204" pitchFamily="34" charset="0"/>
                <a:cs typeface="Calibri" panose="020F0502020204030204" pitchFamily="34" charset="0"/>
              </a:rPr>
              <a:t>difficulté majeure </a:t>
            </a:r>
          </a:p>
          <a:p>
            <a:pPr lvl="0">
              <a:defRPr/>
            </a:pP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fr-FR" sz="2100" dirty="0" err="1">
                <a:solidFill>
                  <a:prstClr val="black"/>
                </a:solidFill>
                <a:latin typeface="Calibri" panose="020F0502020204030204" pitchFamily="34" charset="0"/>
                <a:ea typeface="Calibri" panose="020F0502020204030204" pitchFamily="34" charset="0"/>
                <a:cs typeface="Calibri" panose="020F0502020204030204" pitchFamily="34" charset="0"/>
              </a:rPr>
              <a:t>Cataix</a:t>
            </a: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-Nègre, 2021). </a:t>
            </a:r>
          </a:p>
          <a:p>
            <a:pPr lvl="0">
              <a:defRPr/>
            </a:pPr>
            <a:endPar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defRPr/>
            </a:pP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Permettre à chacun d’interagir, échanger, s’exprimer est un « projet sociétal majeur » (</a:t>
            </a:r>
            <a:r>
              <a:rPr lang="fr-FR" sz="2100" dirty="0" err="1">
                <a:solidFill>
                  <a:prstClr val="black"/>
                </a:solidFill>
                <a:latin typeface="Calibri" panose="020F0502020204030204" pitchFamily="34" charset="0"/>
                <a:ea typeface="Calibri" panose="020F0502020204030204" pitchFamily="34" charset="0"/>
                <a:cs typeface="Calibri" panose="020F0502020204030204" pitchFamily="34" charset="0"/>
              </a:rPr>
              <a:t>Denormandie</a:t>
            </a:r>
            <a:r>
              <a:rPr lang="fr-FR" sz="2100" dirty="0">
                <a:solidFill>
                  <a:prstClr val="black"/>
                </a:solidFill>
                <a:latin typeface="Calibri" panose="020F0502020204030204" pitchFamily="34" charset="0"/>
                <a:ea typeface="Calibri" panose="020F0502020204030204" pitchFamily="34" charset="0"/>
                <a:cs typeface="Calibri" panose="020F0502020204030204" pitchFamily="34" charset="0"/>
              </a:rPr>
              <a:t>, 2021).</a:t>
            </a:r>
          </a:p>
        </p:txBody>
      </p:sp>
    </p:spTree>
    <p:extLst>
      <p:ext uri="{BB962C8B-B14F-4D97-AF65-F5344CB8AC3E}">
        <p14:creationId xmlns:p14="http://schemas.microsoft.com/office/powerpoint/2010/main" val="3185945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39F1F-5E8F-F8B1-8ABF-B2006EDD2DD2}"/>
            </a:ext>
          </a:extLst>
        </p:cNvPr>
        <p:cNvGrpSpPr/>
        <p:nvPr/>
      </p:nvGrpSpPr>
      <p:grpSpPr>
        <a:xfrm>
          <a:off x="0" y="0"/>
          <a:ext cx="0" cy="0"/>
          <a:chOff x="0" y="0"/>
          <a:chExt cx="0" cy="0"/>
        </a:xfrm>
      </p:grpSpPr>
      <p:pic>
        <p:nvPicPr>
          <p:cNvPr id="9" name="Image 8" descr="Une image contenant jeans, habits, chaussures, mur&#10;&#10;Le contenu généré par l’IA peut être incorrect.">
            <a:extLst>
              <a:ext uri="{FF2B5EF4-FFF2-40B4-BE49-F238E27FC236}">
                <a16:creationId xmlns:a16="http://schemas.microsoft.com/office/drawing/2014/main" id="{770AB96D-E7CC-22F5-9BB4-D247D0CF7EA4}"/>
              </a:ext>
            </a:extLst>
          </p:cNvPr>
          <p:cNvPicPr>
            <a:picLocks noChangeAspect="1"/>
          </p:cNvPicPr>
          <p:nvPr/>
        </p:nvPicPr>
        <p:blipFill>
          <a:blip r:embed="rId2">
            <a:extLst>
              <a:ext uri="{28A0092B-C50C-407E-A947-70E740481C1C}">
                <a14:useLocalDpi xmlns:a14="http://schemas.microsoft.com/office/drawing/2010/main" val="0"/>
              </a:ext>
            </a:extLst>
          </a:blip>
          <a:srcRect l="17159" t="14157" r="6038" b="2756"/>
          <a:stretch>
            <a:fillRect/>
          </a:stretch>
        </p:blipFill>
        <p:spPr>
          <a:xfrm>
            <a:off x="0" y="2563318"/>
            <a:ext cx="4773523" cy="3442732"/>
          </a:xfrm>
          <a:prstGeom prst="rect">
            <a:avLst/>
          </a:prstGeom>
        </p:spPr>
      </p:pic>
      <p:sp>
        <p:nvSpPr>
          <p:cNvPr id="5" name="Espace réservé du texte 4">
            <a:extLst>
              <a:ext uri="{FF2B5EF4-FFF2-40B4-BE49-F238E27FC236}">
                <a16:creationId xmlns:a16="http://schemas.microsoft.com/office/drawing/2014/main" id="{C25DC4AF-E968-7EA4-3245-41161A8CAA7C}"/>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2" name="ZoneTexte 1">
            <a:extLst>
              <a:ext uri="{FF2B5EF4-FFF2-40B4-BE49-F238E27FC236}">
                <a16:creationId xmlns:a16="http://schemas.microsoft.com/office/drawing/2014/main" id="{BBF05DDC-EDD0-5E3B-C15E-B43B48E7BB35}"/>
              </a:ext>
            </a:extLst>
          </p:cNvPr>
          <p:cNvSpPr txBox="1"/>
          <p:nvPr/>
        </p:nvSpPr>
        <p:spPr>
          <a:xfrm>
            <a:off x="950844" y="1180967"/>
            <a:ext cx="10290312" cy="1200329"/>
          </a:xfrm>
          <a:prstGeom prst="rect">
            <a:avLst/>
          </a:prstGeom>
          <a:noFill/>
        </p:spPr>
        <p:txBody>
          <a:bodyPr wrap="square">
            <a:spAutoFit/>
          </a:bodyPr>
          <a:lstStyle/>
          <a:p>
            <a:r>
              <a:rPr lang="fr-FR" sz="2400" dirty="0">
                <a:latin typeface="Calibri" panose="020F0502020204030204" pitchFamily="34" charset="0"/>
                <a:ea typeface="Calibri" panose="020F0502020204030204" pitchFamily="34" charset="0"/>
                <a:cs typeface="Calibri" panose="020F0502020204030204" pitchFamily="34" charset="0"/>
              </a:rPr>
              <a:t>Pouvoir</a:t>
            </a:r>
            <a:r>
              <a:rPr lang="fr-FR" sz="2400" b="1" dirty="0">
                <a:latin typeface="Calibri" panose="020F0502020204030204" pitchFamily="34" charset="0"/>
                <a:ea typeface="Calibri" panose="020F0502020204030204" pitchFamily="34" charset="0"/>
                <a:cs typeface="Calibri" panose="020F0502020204030204" pitchFamily="34" charset="0"/>
              </a:rPr>
              <a:t> communiquer est un besoin aussi essentiel que d’avoir accès à une aide à la mobilité : c’est un outil structurant du quotidien, qui permet de vivre, d’agir et de participer.</a:t>
            </a:r>
          </a:p>
        </p:txBody>
      </p:sp>
      <p:grpSp>
        <p:nvGrpSpPr>
          <p:cNvPr id="10" name="Groupe 9">
            <a:extLst>
              <a:ext uri="{FF2B5EF4-FFF2-40B4-BE49-F238E27FC236}">
                <a16:creationId xmlns:a16="http://schemas.microsoft.com/office/drawing/2014/main" id="{946A4629-9D7D-3D78-D5A5-D6CAFF8704E4}"/>
              </a:ext>
            </a:extLst>
          </p:cNvPr>
          <p:cNvGrpSpPr/>
          <p:nvPr/>
        </p:nvGrpSpPr>
        <p:grpSpPr>
          <a:xfrm>
            <a:off x="5435009" y="4053127"/>
            <a:ext cx="7179308" cy="2572624"/>
            <a:chOff x="5435009" y="4053127"/>
            <a:chExt cx="7179308" cy="2572624"/>
          </a:xfrm>
        </p:grpSpPr>
        <p:pic>
          <p:nvPicPr>
            <p:cNvPr id="3" name="Image 2">
              <a:extLst>
                <a:ext uri="{FF2B5EF4-FFF2-40B4-BE49-F238E27FC236}">
                  <a16:creationId xmlns:a16="http://schemas.microsoft.com/office/drawing/2014/main" id="{878BAEBA-D85C-2DD9-9D3D-C1528A348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720" y="4053127"/>
              <a:ext cx="3424597" cy="2572624"/>
            </a:xfrm>
            <a:prstGeom prst="rect">
              <a:avLst/>
            </a:prstGeom>
          </p:spPr>
        </p:pic>
        <p:sp>
          <p:nvSpPr>
            <p:cNvPr id="6" name="ZoneTexte 5">
              <a:extLst>
                <a:ext uri="{FF2B5EF4-FFF2-40B4-BE49-F238E27FC236}">
                  <a16:creationId xmlns:a16="http://schemas.microsoft.com/office/drawing/2014/main" id="{52C06F6C-2E61-7242-B1BD-C675464AA28F}"/>
                </a:ext>
              </a:extLst>
            </p:cNvPr>
            <p:cNvSpPr txBox="1"/>
            <p:nvPr/>
          </p:nvSpPr>
          <p:spPr>
            <a:xfrm>
              <a:off x="5435009" y="5030702"/>
              <a:ext cx="4471813" cy="646331"/>
            </a:xfrm>
            <a:prstGeom prst="rect">
              <a:avLst/>
            </a:prstGeom>
            <a:noFill/>
          </p:spPr>
          <p:txBody>
            <a:bodyPr wrap="square" rtlCol="0">
              <a:spAutoFit/>
            </a:bodyPr>
            <a:lstStyle/>
            <a:p>
              <a:pPr algn="r"/>
              <a:r>
                <a:rPr lang="fr-FR" dirty="0">
                  <a:latin typeface="Calibri" panose="020F0502020204030204" pitchFamily="34" charset="0"/>
                  <a:ea typeface="Calibri" panose="020F0502020204030204" pitchFamily="34" charset="0"/>
                  <a:cs typeface="Calibri" panose="020F0502020204030204" pitchFamily="34" charset="0"/>
                </a:rPr>
                <a:t>Lire le plaidoyer du GNCHR</a:t>
              </a:r>
            </a:p>
            <a:p>
              <a:pPr algn="r"/>
              <a:r>
                <a:rPr lang="fr-FR" b="1" dirty="0">
                  <a:latin typeface="Calibri" panose="020F0502020204030204" pitchFamily="34" charset="0"/>
                  <a:ea typeface="Calibri" panose="020F0502020204030204" pitchFamily="34" charset="0"/>
                  <a:cs typeface="Calibri" panose="020F0502020204030204" pitchFamily="34" charset="0"/>
                  <a:hlinkClick r:id="rId4"/>
                </a:rPr>
                <a:t>https://gnchr.fr/nos-actions/plaidoyer-caa</a:t>
              </a:r>
              <a:endParaRPr lang="fr-FR"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11771407-3139-FE37-4CBB-CD808675F8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073" y="5677033"/>
              <a:ext cx="646331" cy="646331"/>
            </a:xfrm>
            <a:prstGeom prst="rect">
              <a:avLst/>
            </a:prstGeom>
          </p:spPr>
        </p:pic>
      </p:grpSp>
    </p:spTree>
    <p:extLst>
      <p:ext uri="{BB962C8B-B14F-4D97-AF65-F5344CB8AC3E}">
        <p14:creationId xmlns:p14="http://schemas.microsoft.com/office/powerpoint/2010/main" val="2556920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379AA-ACBB-3AEF-56D8-616BEBD32BEA}"/>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A59BC6C-E25C-CC8C-E79A-CF881D6FFA07}"/>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2" name="ZoneTexte 1">
            <a:extLst>
              <a:ext uri="{FF2B5EF4-FFF2-40B4-BE49-F238E27FC236}">
                <a16:creationId xmlns:a16="http://schemas.microsoft.com/office/drawing/2014/main" id="{CB48A01A-D4E8-AED9-2861-2844DD3BAFE0}"/>
              </a:ext>
            </a:extLst>
          </p:cNvPr>
          <p:cNvSpPr txBox="1"/>
          <p:nvPr/>
        </p:nvSpPr>
        <p:spPr>
          <a:xfrm>
            <a:off x="722376" y="2187257"/>
            <a:ext cx="10985124" cy="1754326"/>
          </a:xfrm>
          <a:prstGeom prst="rect">
            <a:avLst/>
          </a:prstGeom>
          <a:noFill/>
        </p:spPr>
        <p:txBody>
          <a:bodyPr wrap="square">
            <a:spAutoFit/>
          </a:bodyPr>
          <a:lstStyle/>
          <a:p>
            <a:pPr algn="ctr"/>
            <a:r>
              <a:rPr lang="fr-FR" sz="3600" b="1">
                <a:solidFill>
                  <a:schemeClr val="accent4"/>
                </a:solidFill>
                <a:latin typeface="Calibri" panose="020F0502020204030204" pitchFamily="34" charset="0"/>
                <a:ea typeface="Calibri" panose="020F0502020204030204" pitchFamily="34" charset="0"/>
                <a:cs typeface="Calibri" panose="020F0502020204030204" pitchFamily="34" charset="0"/>
              </a:rPr>
              <a:t>UNE PERSONNE NON COMMUNIQUANTE N’EXISTE PAS ! </a:t>
            </a:r>
          </a:p>
          <a:p>
            <a:pPr algn="ctr"/>
            <a:endParaRPr lang="fr-FR" sz="3600" b="1">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algn="ctr"/>
            <a:r>
              <a:rPr lang="fr-FR" sz="3600" b="1">
                <a:solidFill>
                  <a:schemeClr val="accent4"/>
                </a:solidFill>
                <a:latin typeface="Calibri" panose="020F0502020204030204" pitchFamily="34" charset="0"/>
                <a:ea typeface="Calibri" panose="020F0502020204030204" pitchFamily="34" charset="0"/>
                <a:cs typeface="Calibri" panose="020F0502020204030204" pitchFamily="34" charset="0"/>
              </a:rPr>
              <a:t>TOUT LE MONDE COMMUNIQUE !</a:t>
            </a:r>
            <a:endParaRPr lang="fr-FR" sz="2400">
              <a:solidFill>
                <a:schemeClr val="accent4"/>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60BC7F26-8102-A5BB-F255-2C8475F02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193" y="4081964"/>
            <a:ext cx="2859489" cy="2859489"/>
          </a:xfrm>
          <a:prstGeom prst="rect">
            <a:avLst/>
          </a:prstGeom>
        </p:spPr>
      </p:pic>
    </p:spTree>
    <p:extLst>
      <p:ext uri="{BB962C8B-B14F-4D97-AF65-F5344CB8AC3E}">
        <p14:creationId xmlns:p14="http://schemas.microsoft.com/office/powerpoint/2010/main" val="358113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personne, habits, Visage humain, sourire&#10;&#10;Le contenu généré par l’IA peut être incorrect.">
            <a:extLst>
              <a:ext uri="{FF2B5EF4-FFF2-40B4-BE49-F238E27FC236}">
                <a16:creationId xmlns:a16="http://schemas.microsoft.com/office/drawing/2014/main" id="{B2E2C2A7-F30F-9B3C-B19A-717A4B249E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p:pic>
      <p:sp>
        <p:nvSpPr>
          <p:cNvPr id="3" name="Espace réservé du texte 2">
            <a:extLst>
              <a:ext uri="{FF2B5EF4-FFF2-40B4-BE49-F238E27FC236}">
                <a16:creationId xmlns:a16="http://schemas.microsoft.com/office/drawing/2014/main" id="{4508AF07-96F7-12A1-C05B-7053F775D163}"/>
              </a:ext>
            </a:extLst>
          </p:cNvPr>
          <p:cNvSpPr>
            <a:spLocks noGrp="1"/>
          </p:cNvSpPr>
          <p:nvPr>
            <p:ph type="body" sz="quarter" idx="11"/>
          </p:nvPr>
        </p:nvSpPr>
        <p:spPr>
          <a:xfrm>
            <a:off x="602524" y="2605881"/>
            <a:ext cx="4802115" cy="1646238"/>
          </a:xfrm>
        </p:spPr>
        <p:txBody>
          <a:bodyPr/>
          <a:lstStyle/>
          <a:p>
            <a:r>
              <a:rPr lang="fr-FR"/>
              <a:t>2. Être partenaire de communication</a:t>
            </a:r>
          </a:p>
        </p:txBody>
      </p:sp>
    </p:spTree>
    <p:extLst>
      <p:ext uri="{BB962C8B-B14F-4D97-AF65-F5344CB8AC3E}">
        <p14:creationId xmlns:p14="http://schemas.microsoft.com/office/powerpoint/2010/main" val="30675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E7BD1-D76F-D144-A099-A2D85C00F34D}"/>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32DDFC1-22B2-04B1-E0C4-DAF3DFD0F435}"/>
              </a:ext>
            </a:extLst>
          </p:cNvPr>
          <p:cNvSpPr>
            <a:spLocks noGrp="1"/>
          </p:cNvSpPr>
          <p:nvPr>
            <p:ph type="body" sz="quarter" idx="14"/>
          </p:nvPr>
        </p:nvSpPr>
        <p:spPr/>
        <p:txBody>
          <a:bodyPr>
            <a:normAutofit fontScale="92500" lnSpcReduction="20000"/>
          </a:bodyPr>
          <a:lstStyle/>
          <a:p>
            <a:r>
              <a:rPr lang="fr-FR"/>
              <a:t>Être partenaire de communication</a:t>
            </a:r>
          </a:p>
        </p:txBody>
      </p:sp>
      <p:sp>
        <p:nvSpPr>
          <p:cNvPr id="2" name="ZoneTexte 1">
            <a:extLst>
              <a:ext uri="{FF2B5EF4-FFF2-40B4-BE49-F238E27FC236}">
                <a16:creationId xmlns:a16="http://schemas.microsoft.com/office/drawing/2014/main" id="{4BB182CE-357D-ED66-CFC3-C3D64DC64FF2}"/>
              </a:ext>
            </a:extLst>
          </p:cNvPr>
          <p:cNvSpPr txBox="1"/>
          <p:nvPr/>
        </p:nvSpPr>
        <p:spPr>
          <a:xfrm>
            <a:off x="764890" y="1120676"/>
            <a:ext cx="10662220" cy="2062103"/>
          </a:xfrm>
          <a:prstGeom prst="rect">
            <a:avLst/>
          </a:prstGeom>
          <a:noFill/>
        </p:spPr>
        <p:txBody>
          <a:bodyPr wrap="square">
            <a:spAutoFit/>
          </a:bodyPr>
          <a:lstStyle/>
          <a:p>
            <a:pPr algn="just"/>
            <a:r>
              <a:rPr lang="fr-FR"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Les partenaires de communication </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 Tout individu engagé dans des interactions communicatives indépendant de la forme ou du moyen adopté pour la communication (…) Parler de </a:t>
            </a:r>
            <a:r>
              <a:rPr lang="fr-FR" sz="2000" b="1" dirty="0">
                <a:latin typeface="Calibri" panose="020F0502020204030204" pitchFamily="34" charset="0"/>
                <a:ea typeface="Calibri" panose="020F0502020204030204" pitchFamily="34" charset="0"/>
                <a:cs typeface="Calibri" panose="020F0502020204030204" pitchFamily="34" charset="0"/>
              </a:rPr>
              <a:t>partenaire de communication</a:t>
            </a:r>
            <a:r>
              <a:rPr lang="fr-FR" sz="2000" dirty="0">
                <a:latin typeface="Calibri" panose="020F0502020204030204" pitchFamily="34" charset="0"/>
                <a:ea typeface="Calibri" panose="020F0502020204030204" pitchFamily="34" charset="0"/>
                <a:cs typeface="Calibri" panose="020F0502020204030204" pitchFamily="34" charset="0"/>
              </a:rPr>
              <a:t> et non uniquement d’interlocuteur permet d’insister sur le </a:t>
            </a:r>
            <a:r>
              <a:rPr lang="fr-FR" sz="2000" b="1" dirty="0">
                <a:latin typeface="Calibri" panose="020F0502020204030204" pitchFamily="34" charset="0"/>
                <a:ea typeface="Calibri" panose="020F0502020204030204" pitchFamily="34" charset="0"/>
                <a:cs typeface="Calibri" panose="020F0502020204030204" pitchFamily="34" charset="0"/>
              </a:rPr>
              <a:t>partenariat</a:t>
            </a:r>
            <a:r>
              <a:rPr lang="fr-FR" sz="2000" dirty="0">
                <a:latin typeface="Calibri" panose="020F0502020204030204" pitchFamily="34" charset="0"/>
                <a:ea typeface="Calibri" panose="020F0502020204030204" pitchFamily="34" charset="0"/>
                <a:cs typeface="Calibri" panose="020F0502020204030204" pitchFamily="34" charset="0"/>
              </a:rPr>
              <a:t> et l’</a:t>
            </a:r>
            <a:r>
              <a:rPr lang="fr-FR" sz="2000" b="1" dirty="0">
                <a:latin typeface="Calibri" panose="020F0502020204030204" pitchFamily="34" charset="0"/>
                <a:ea typeface="Calibri" panose="020F0502020204030204" pitchFamily="34" charset="0"/>
                <a:cs typeface="Calibri" panose="020F0502020204030204" pitchFamily="34" charset="0"/>
              </a:rPr>
              <a:t>engagement</a:t>
            </a:r>
            <a:r>
              <a:rPr lang="fr-FR" sz="2000" dirty="0">
                <a:latin typeface="Calibri" panose="020F0502020204030204" pitchFamily="34" charset="0"/>
                <a:ea typeface="Calibri" panose="020F0502020204030204" pitchFamily="34" charset="0"/>
                <a:cs typeface="Calibri" panose="020F0502020204030204" pitchFamily="34" charset="0"/>
              </a:rPr>
              <a:t> nécessaire pour soutenir l’interaction avec une personne en situation de handicap de communication » (Maillart, 2024, p.7).</a:t>
            </a:r>
          </a:p>
        </p:txBody>
      </p:sp>
      <p:pic>
        <p:nvPicPr>
          <p:cNvPr id="6" name="Image 5" descr="Une image contenant habits, personne, Visage humain, Objectif œil de poisson&#10;&#10;Le contenu généré par l’IA peut être incorrect.">
            <a:extLst>
              <a:ext uri="{FF2B5EF4-FFF2-40B4-BE49-F238E27FC236}">
                <a16:creationId xmlns:a16="http://schemas.microsoft.com/office/drawing/2014/main" id="{6EF53DB1-1398-45DE-10E7-B09AB04D3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50920"/>
            <a:ext cx="9753600" cy="2767624"/>
          </a:xfrm>
          <a:prstGeom prst="rect">
            <a:avLst/>
          </a:prstGeom>
        </p:spPr>
      </p:pic>
    </p:spTree>
    <p:extLst>
      <p:ext uri="{BB962C8B-B14F-4D97-AF65-F5344CB8AC3E}">
        <p14:creationId xmlns:p14="http://schemas.microsoft.com/office/powerpoint/2010/main" val="290303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146FA25-7ACD-DCC5-00F7-4DD3C4B9D0C1}"/>
              </a:ext>
            </a:extLst>
          </p:cNvPr>
          <p:cNvSpPr>
            <a:spLocks noGrp="1"/>
          </p:cNvSpPr>
          <p:nvPr>
            <p:ph type="body" sz="quarter" idx="14"/>
          </p:nvPr>
        </p:nvSpPr>
        <p:spPr/>
        <p:txBody>
          <a:bodyPr>
            <a:normAutofit fontScale="92500" lnSpcReduction="20000"/>
          </a:bodyPr>
          <a:lstStyle/>
          <a:p>
            <a:r>
              <a:rPr lang="fr-FR"/>
              <a:t>Être partenaire de communication</a:t>
            </a:r>
          </a:p>
        </p:txBody>
      </p:sp>
      <p:sp>
        <p:nvSpPr>
          <p:cNvPr id="5" name="ZoneTexte 4">
            <a:extLst>
              <a:ext uri="{FF2B5EF4-FFF2-40B4-BE49-F238E27FC236}">
                <a16:creationId xmlns:a16="http://schemas.microsoft.com/office/drawing/2014/main" id="{C2F2E5F5-5299-2F45-B960-2342CDC60C3F}"/>
              </a:ext>
            </a:extLst>
          </p:cNvPr>
          <p:cNvSpPr txBox="1"/>
          <p:nvPr/>
        </p:nvSpPr>
        <p:spPr>
          <a:xfrm>
            <a:off x="764890" y="1120676"/>
            <a:ext cx="10662220" cy="4770537"/>
          </a:xfrm>
          <a:prstGeom prst="rect">
            <a:avLst/>
          </a:prstGeom>
          <a:noFill/>
        </p:spPr>
        <p:txBody>
          <a:bodyPr wrap="square">
            <a:spAutoFit/>
          </a:bodyPr>
          <a:lstStyle/>
          <a:p>
            <a:pPr algn="just"/>
            <a:r>
              <a:rPr lang="fr-FR" sz="2000" dirty="0">
                <a:latin typeface="Calibri" panose="020F0502020204030204" pitchFamily="34" charset="0"/>
                <a:ea typeface="Calibri" panose="020F0502020204030204" pitchFamily="34" charset="0"/>
                <a:cs typeface="Calibri" panose="020F0502020204030204" pitchFamily="34" charset="0"/>
              </a:rPr>
              <a:t>Participer à la communication repose sur une interaction entre un </a:t>
            </a:r>
            <a:r>
              <a:rPr lang="fr-FR" sz="2000" b="1" dirty="0">
                <a:solidFill>
                  <a:srgbClr val="24358B"/>
                </a:solidFill>
                <a:latin typeface="Calibri" panose="020F0502020204030204" pitchFamily="34" charset="0"/>
                <a:ea typeface="Calibri" panose="020F0502020204030204" pitchFamily="34" charset="0"/>
                <a:cs typeface="Calibri" panose="020F0502020204030204" pitchFamily="34" charset="0"/>
              </a:rPr>
              <a:t>émetteur</a:t>
            </a:r>
            <a:r>
              <a:rPr lang="fr-FR" sz="2000" dirty="0">
                <a:latin typeface="Calibri" panose="020F0502020204030204" pitchFamily="34" charset="0"/>
                <a:ea typeface="Calibri" panose="020F0502020204030204" pitchFamily="34" charset="0"/>
                <a:cs typeface="Calibri" panose="020F0502020204030204" pitchFamily="34" charset="0"/>
              </a:rPr>
              <a:t> et un </a:t>
            </a:r>
            <a:r>
              <a:rPr lang="fr-FR" sz="2000" b="1" dirty="0">
                <a:solidFill>
                  <a:srgbClr val="24358B"/>
                </a:solidFill>
                <a:latin typeface="Calibri" panose="020F0502020204030204" pitchFamily="34" charset="0"/>
                <a:ea typeface="Calibri" panose="020F0502020204030204" pitchFamily="34" charset="0"/>
                <a:cs typeface="Calibri" panose="020F0502020204030204" pitchFamily="34" charset="0"/>
              </a:rPr>
              <a:t>récepteur</a:t>
            </a:r>
            <a:r>
              <a:rPr lang="fr-FR" sz="2000" dirty="0">
                <a:latin typeface="Calibri" panose="020F0502020204030204" pitchFamily="34" charset="0"/>
                <a:ea typeface="Calibri" panose="020F0502020204030204" pitchFamily="34" charset="0"/>
                <a:cs typeface="Calibri" panose="020F0502020204030204" pitchFamily="34" charset="0"/>
              </a:rPr>
              <a:t>, c’est à dire des </a:t>
            </a:r>
            <a:r>
              <a:rPr lang="fr-FR" sz="2000" b="1" dirty="0">
                <a:latin typeface="Calibri" panose="020F0502020204030204" pitchFamily="34" charset="0"/>
                <a:ea typeface="Calibri" panose="020F0502020204030204" pitchFamily="34" charset="0"/>
                <a:cs typeface="Calibri" panose="020F0502020204030204" pitchFamily="34" charset="0"/>
              </a:rPr>
              <a:t>partenaires de communication</a:t>
            </a:r>
            <a:r>
              <a:rPr lang="fr-FR" sz="2000" dirty="0">
                <a:latin typeface="Calibri" panose="020F0502020204030204" pitchFamily="34" charset="0"/>
                <a:ea typeface="Calibri" panose="020F0502020204030204" pitchFamily="34" charset="0"/>
                <a:cs typeface="Calibri" panose="020F0502020204030204" pitchFamily="34" charset="0"/>
              </a:rPr>
              <a:t>. </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Maillard (2024) précise que la </a:t>
            </a:r>
            <a:r>
              <a:rPr lang="fr-FR" sz="2000" b="1" dirty="0">
                <a:latin typeface="Calibri" panose="020F0502020204030204" pitchFamily="34" charset="0"/>
                <a:ea typeface="Calibri" panose="020F0502020204030204" pitchFamily="34" charset="0"/>
                <a:cs typeface="Calibri" panose="020F0502020204030204" pitchFamily="34" charset="0"/>
              </a:rPr>
              <a:t>participation à la communication </a:t>
            </a:r>
            <a:r>
              <a:rPr lang="fr-FR" sz="2000" dirty="0">
                <a:latin typeface="Calibri" panose="020F0502020204030204" pitchFamily="34" charset="0"/>
                <a:ea typeface="Calibri" panose="020F0502020204030204" pitchFamily="34" charset="0"/>
                <a:cs typeface="Calibri" panose="020F0502020204030204" pitchFamily="34" charset="0"/>
              </a:rPr>
              <a:t>peut être définie différemment selon l’âge.</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 Chez </a:t>
            </a:r>
            <a:r>
              <a:rPr lang="fr-FR"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l’enfant</a:t>
            </a:r>
            <a:r>
              <a:rPr lang="fr-FR" sz="2000" dirty="0">
                <a:latin typeface="Calibri" panose="020F0502020204030204" pitchFamily="34" charset="0"/>
                <a:ea typeface="Calibri" panose="020F0502020204030204" pitchFamily="34" charset="0"/>
                <a:cs typeface="Calibri" panose="020F0502020204030204" pitchFamily="34" charset="0"/>
              </a:rPr>
              <a:t>, elle correspond au fait de « comprendre et d’être compris dans un contexte social, en appliquant des habilités de communication verbales et non verbales » (Singer et al., 2020, p.1801).</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 Chez </a:t>
            </a:r>
            <a:r>
              <a:rPr lang="fr-FR"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l’adulte</a:t>
            </a:r>
            <a:r>
              <a:rPr lang="fr-FR" sz="2000" dirty="0">
                <a:latin typeface="Calibri" panose="020F0502020204030204" pitchFamily="34" charset="0"/>
                <a:ea typeface="Calibri" panose="020F0502020204030204" pitchFamily="34" charset="0"/>
                <a:cs typeface="Calibri" panose="020F0502020204030204" pitchFamily="34" charset="0"/>
              </a:rPr>
              <a:t>, elle renvoie plutôt à la capacité « de prendre part à des situations de vie où des connaissances, des informations, des idées ou des sentiments sont échangés. Cela peut être sous forme de discussion, d’écoute, de lecture, d’écriture ou de moyens non verbaux de communication » (</a:t>
            </a:r>
            <a:r>
              <a:rPr lang="fr-FR" sz="2000" dirty="0" err="1">
                <a:latin typeface="Calibri" panose="020F0502020204030204" pitchFamily="34" charset="0"/>
                <a:ea typeface="Calibri" panose="020F0502020204030204" pitchFamily="34" charset="0"/>
                <a:cs typeface="Calibri" panose="020F0502020204030204" pitchFamily="34" charset="0"/>
              </a:rPr>
              <a:t>Eadie</a:t>
            </a:r>
            <a:r>
              <a:rPr lang="fr-FR" sz="2000" dirty="0">
                <a:latin typeface="Calibri" panose="020F0502020204030204" pitchFamily="34" charset="0"/>
                <a:ea typeface="Calibri" panose="020F0502020204030204" pitchFamily="34" charset="0"/>
                <a:cs typeface="Calibri" panose="020F0502020204030204" pitchFamily="34" charset="0"/>
              </a:rPr>
              <a:t> et al., 2006, p.309).</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endParaRPr lang="fr-FR"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55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E80F-2F26-5D31-FAC1-AE759A4B4E79}"/>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1D31CD-3687-A93E-8BC1-9BCBF4702D0B}"/>
              </a:ext>
            </a:extLst>
          </p:cNvPr>
          <p:cNvSpPr>
            <a:spLocks noGrp="1"/>
          </p:cNvSpPr>
          <p:nvPr>
            <p:ph type="body" sz="quarter" idx="14"/>
          </p:nvPr>
        </p:nvSpPr>
        <p:spPr/>
        <p:txBody>
          <a:bodyPr>
            <a:normAutofit fontScale="92500" lnSpcReduction="20000"/>
          </a:bodyPr>
          <a:lstStyle/>
          <a:p>
            <a:r>
              <a:rPr lang="fr-FR"/>
              <a:t>Objectifs pédagogiques</a:t>
            </a:r>
          </a:p>
        </p:txBody>
      </p:sp>
      <p:sp>
        <p:nvSpPr>
          <p:cNvPr id="2" name="ZoneTexte 1">
            <a:extLst>
              <a:ext uri="{FF2B5EF4-FFF2-40B4-BE49-F238E27FC236}">
                <a16:creationId xmlns:a16="http://schemas.microsoft.com/office/drawing/2014/main" id="{FFEAE359-0FD5-B86C-488B-26148BD7F275}"/>
              </a:ext>
            </a:extLst>
          </p:cNvPr>
          <p:cNvSpPr txBox="1"/>
          <p:nvPr/>
        </p:nvSpPr>
        <p:spPr>
          <a:xfrm>
            <a:off x="533269" y="1222075"/>
            <a:ext cx="11386868" cy="6370975"/>
          </a:xfrm>
          <a:prstGeom prst="rect">
            <a:avLst/>
          </a:prstGeom>
          <a:noFill/>
        </p:spPr>
        <p:txBody>
          <a:bodyPr wrap="square" rtlCol="0">
            <a:spAutoFit/>
          </a:bodyPr>
          <a:lstStyle/>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Comprendre les fonctions de la communication </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Reconnaître le rôle des partenaires de communication</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Savoir définir la CAA</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Identifier les particularités de l’accompagnement des personnes en situation de handicap rare</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Comprendre l’importance de l’observation et l’évaluation fonctionnelle dans une démarche de CAA</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Connaître différents types d’outils</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Identifier des ressources fiables pour approfondir la connaissance de la CAA</a:t>
            </a:r>
          </a:p>
          <a:p>
            <a:pPr marL="342900" indent="-342900">
              <a:buClr>
                <a:schemeClr val="accent2"/>
              </a:buClr>
              <a:buFont typeface="Aptos Mono" panose="020B0009020202020204" pitchFamily="49" charset="0"/>
              <a:buChar char="›"/>
            </a:pPr>
            <a:endParaRPr lang="fr-FR" sz="3200" b="1"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Aptos Mono" panose="020B0009020202020204" pitchFamily="49" charset="0"/>
              <a:buChar char="›"/>
            </a:pPr>
            <a:endParaRPr lang="fr-FR" sz="3200" b="1" dirty="0">
              <a:latin typeface="Calibri" panose="020F0502020204030204" pitchFamily="34" charset="0"/>
              <a:ea typeface="Calibri" panose="020F0502020204030204" pitchFamily="34" charset="0"/>
              <a:cs typeface="Calibri" panose="020F0502020204030204" pitchFamily="34" charset="0"/>
            </a:endParaRPr>
          </a:p>
          <a:p>
            <a:endParaRPr lang="fr-FR" sz="2400" b="1" dirty="0"/>
          </a:p>
        </p:txBody>
      </p:sp>
    </p:spTree>
    <p:extLst>
      <p:ext uri="{BB962C8B-B14F-4D97-AF65-F5344CB8AC3E}">
        <p14:creationId xmlns:p14="http://schemas.microsoft.com/office/powerpoint/2010/main" val="198625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DD611-C753-6F01-BEB8-540E448024D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9E97DEB-D892-DA01-063A-14D049EE941A}"/>
              </a:ext>
            </a:extLst>
          </p:cNvPr>
          <p:cNvSpPr>
            <a:spLocks noGrp="1"/>
          </p:cNvSpPr>
          <p:nvPr>
            <p:ph type="body" sz="quarter" idx="14"/>
          </p:nvPr>
        </p:nvSpPr>
        <p:spPr/>
        <p:txBody>
          <a:bodyPr>
            <a:normAutofit fontScale="92500" lnSpcReduction="20000"/>
          </a:bodyPr>
          <a:lstStyle/>
          <a:p>
            <a:r>
              <a:rPr lang="fr-FR"/>
              <a:t>Être partenaire de communication</a:t>
            </a:r>
          </a:p>
        </p:txBody>
      </p:sp>
      <p:sp>
        <p:nvSpPr>
          <p:cNvPr id="5" name="ZoneTexte 4">
            <a:extLst>
              <a:ext uri="{FF2B5EF4-FFF2-40B4-BE49-F238E27FC236}">
                <a16:creationId xmlns:a16="http://schemas.microsoft.com/office/drawing/2014/main" id="{824F0419-85EF-CBE3-FCE3-F56752D09790}"/>
              </a:ext>
            </a:extLst>
          </p:cNvPr>
          <p:cNvSpPr txBox="1"/>
          <p:nvPr/>
        </p:nvSpPr>
        <p:spPr>
          <a:xfrm>
            <a:off x="764890" y="1624042"/>
            <a:ext cx="10662220" cy="4524315"/>
          </a:xfrm>
          <a:prstGeom prst="rect">
            <a:avLst/>
          </a:prstGeom>
          <a:noFill/>
        </p:spPr>
        <p:txBody>
          <a:bodyPr wrap="square">
            <a:spAutoFit/>
          </a:bodyPr>
          <a:lstStyle/>
          <a:p>
            <a:pPr algn="just"/>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La communication permet d’exprimer ses besoins, ses émotions, sa pensée, ses désirs ; d’échanger des informations, de recevoir et de transmettre des messages ; d’entrer en relation avec les autres ; de se sociabiliser (…). La communication, et son apprentissage (…), est une </a:t>
            </a:r>
            <a:r>
              <a:rPr lang="fr-FR" sz="2000" b="1" dirty="0">
                <a:solidFill>
                  <a:prstClr val="black"/>
                </a:solidFill>
                <a:latin typeface="Calibri" panose="020F0502020204030204" pitchFamily="34" charset="0"/>
                <a:ea typeface="Calibri" panose="020F0502020204030204" pitchFamily="34" charset="0"/>
                <a:cs typeface="Calibri" panose="020F0502020204030204" pitchFamily="34" charset="0"/>
              </a:rPr>
              <a:t>difficulté fondamentale</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fr-FR" sz="2000" b="1" dirty="0">
                <a:solidFill>
                  <a:prstClr val="black"/>
                </a:solidFill>
                <a:latin typeface="Calibri" panose="020F0502020204030204" pitchFamily="34" charset="0"/>
                <a:ea typeface="Calibri" panose="020F0502020204030204" pitchFamily="34" charset="0"/>
                <a:cs typeface="Calibri" panose="020F0502020204030204" pitchFamily="34" charset="0"/>
              </a:rPr>
              <a:t>difficile à compenser </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dès qu’elle concerne les </a:t>
            </a:r>
            <a:r>
              <a:rPr lang="fr-FR" sz="2400" b="1" dirty="0">
                <a:solidFill>
                  <a:srgbClr val="A02B93"/>
                </a:solidFill>
                <a:latin typeface="Calibri" panose="020F0502020204030204" pitchFamily="34" charset="0"/>
                <a:ea typeface="Calibri" panose="020F0502020204030204" pitchFamily="34" charset="0"/>
                <a:cs typeface="Calibri" panose="020F0502020204030204" pitchFamily="34" charset="0"/>
              </a:rPr>
              <a:t>personnes en situation de handicap rare et complexe, </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ou celles avec polyhandicap. Ces dernières sont démunies à la fois sur le plan moteur ou cognitif, souvent sensoriel, et parfois aussi au-delà de ces facteurs, dans leurs capacités mêmes à communiquer, à comprendre ce qui se joue dans la communication. La personne avec polyhandicap est en situation de handicap de communication en raison de son expression altérée, difficilement interprétable et subjective, mais le </a:t>
            </a:r>
            <a:r>
              <a:rPr lang="fr-FR" sz="2000" b="1" dirty="0">
                <a:solidFill>
                  <a:prstClr val="black"/>
                </a:solidFill>
                <a:latin typeface="Calibri" panose="020F0502020204030204" pitchFamily="34" charset="0"/>
                <a:ea typeface="Calibri" panose="020F0502020204030204" pitchFamily="34" charset="0"/>
                <a:cs typeface="Calibri" panose="020F0502020204030204" pitchFamily="34" charset="0"/>
              </a:rPr>
              <a:t>partenaire</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est également en situation de handicap de communication, dans sa grande difficulté à comprendre, à mettre du sens dans les manifestations corporelles et non verbales de la personne, et à se faire comprendre d’elle. Ce point de départ est essentiel : </a:t>
            </a:r>
            <a:r>
              <a:rPr lang="fr-FR" sz="2000" b="1" dirty="0">
                <a:solidFill>
                  <a:prstClr val="black"/>
                </a:solidFill>
                <a:latin typeface="Calibri" panose="020F0502020204030204" pitchFamily="34" charset="0"/>
                <a:ea typeface="Calibri" panose="020F0502020204030204" pitchFamily="34" charset="0"/>
                <a:cs typeface="Calibri" panose="020F0502020204030204" pitchFamily="34" charset="0"/>
              </a:rPr>
              <a:t>les deux partagent ce handicap </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et l’aide à apporter inclut les deux versants de la communication pour </a:t>
            </a:r>
            <a:r>
              <a:rPr lang="fr-FR" sz="2000" b="1" dirty="0">
                <a:solidFill>
                  <a:prstClr val="black"/>
                </a:solidFill>
                <a:latin typeface="Calibri" panose="020F0502020204030204" pitchFamily="34" charset="0"/>
                <a:ea typeface="Calibri" panose="020F0502020204030204" pitchFamily="34" charset="0"/>
                <a:cs typeface="Calibri" panose="020F0502020204030204" pitchFamily="34" charset="0"/>
              </a:rPr>
              <a:t>les deux partenaires</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le versant réception et le versant expression » </a:t>
            </a:r>
          </a:p>
          <a:p>
            <a:pPr algn="just"/>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(Élisabeth </a:t>
            </a:r>
            <a:r>
              <a:rPr lang="fr-FR" sz="2000" dirty="0" err="1">
                <a:solidFill>
                  <a:prstClr val="black"/>
                </a:solidFill>
                <a:latin typeface="Calibri" panose="020F0502020204030204" pitchFamily="34" charset="0"/>
                <a:ea typeface="Calibri" panose="020F0502020204030204" pitchFamily="34" charset="0"/>
                <a:cs typeface="Calibri" panose="020F0502020204030204" pitchFamily="34" charset="0"/>
              </a:rPr>
              <a:t>Cataix</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-Nègre, 2021, p.335).</a:t>
            </a:r>
            <a:endParaRPr lang="fr-FR" sz="2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1C8B894A-A4B4-4F7C-9B86-81E6820B3B23}"/>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a:stretch/>
        </p:blipFill>
        <p:spPr>
          <a:xfrm>
            <a:off x="347340" y="617131"/>
            <a:ext cx="1823169" cy="1823169"/>
          </a:xfrm>
          <a:prstGeom prst="rect">
            <a:avLst/>
          </a:prstGeom>
        </p:spPr>
      </p:pic>
    </p:spTree>
    <p:extLst>
      <p:ext uri="{BB962C8B-B14F-4D97-AF65-F5344CB8AC3E}">
        <p14:creationId xmlns:p14="http://schemas.microsoft.com/office/powerpoint/2010/main" val="1795772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222C5-8A46-B78E-2167-7D0BBC9E5B99}"/>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A1C5927-B8E5-7CCA-E8C6-A87DEC3D2CF2}"/>
              </a:ext>
            </a:extLst>
          </p:cNvPr>
          <p:cNvSpPr>
            <a:spLocks noGrp="1"/>
          </p:cNvSpPr>
          <p:nvPr>
            <p:ph type="body" sz="quarter" idx="14"/>
          </p:nvPr>
        </p:nvSpPr>
        <p:spPr/>
        <p:txBody>
          <a:bodyPr>
            <a:normAutofit fontScale="92500" lnSpcReduction="20000"/>
          </a:bodyPr>
          <a:lstStyle/>
          <a:p>
            <a:r>
              <a:rPr lang="fr-FR"/>
              <a:t>Être partenaire de communication</a:t>
            </a:r>
          </a:p>
        </p:txBody>
      </p:sp>
      <p:sp>
        <p:nvSpPr>
          <p:cNvPr id="5" name="ZoneTexte 4">
            <a:extLst>
              <a:ext uri="{FF2B5EF4-FFF2-40B4-BE49-F238E27FC236}">
                <a16:creationId xmlns:a16="http://schemas.microsoft.com/office/drawing/2014/main" id="{B17CA4C0-1F87-CE54-FB0D-6CABA5F7740E}"/>
              </a:ext>
            </a:extLst>
          </p:cNvPr>
          <p:cNvSpPr txBox="1"/>
          <p:nvPr/>
        </p:nvSpPr>
        <p:spPr>
          <a:xfrm>
            <a:off x="609600" y="1578322"/>
            <a:ext cx="10936381" cy="461665"/>
          </a:xfrm>
          <a:prstGeom prst="rect">
            <a:avLst/>
          </a:prstGeom>
          <a:noFill/>
        </p:spPr>
        <p:txBody>
          <a:bodyPr wrap="square">
            <a:spAutoFit/>
          </a:bodyPr>
          <a:lstStyle/>
          <a:p>
            <a:r>
              <a:rPr lang="fr-FR" sz="2400" dirty="0">
                <a:solidFill>
                  <a:srgbClr val="24358B"/>
                </a:solidFill>
                <a:latin typeface="Calibri" panose="020F0502020204030204" pitchFamily="34" charset="0"/>
                <a:ea typeface="Calibri" panose="020F0502020204030204" pitchFamily="34" charset="0"/>
                <a:cs typeface="Calibri" panose="020F0502020204030204" pitchFamily="34" charset="0"/>
              </a:rPr>
              <a:t>La notion de </a:t>
            </a:r>
            <a:r>
              <a:rPr lang="fr-FR" sz="2400" b="1" dirty="0">
                <a:solidFill>
                  <a:srgbClr val="24358B"/>
                </a:solidFill>
                <a:latin typeface="Calibri" panose="020F0502020204030204" pitchFamily="34" charset="0"/>
                <a:ea typeface="Calibri" panose="020F0502020204030204" pitchFamily="34" charset="0"/>
                <a:cs typeface="Calibri" panose="020F0502020204030204" pitchFamily="34" charset="0"/>
              </a:rPr>
              <a:t>partage de handicap </a:t>
            </a:r>
            <a:r>
              <a:rPr lang="fr-FR" sz="2400" dirty="0">
                <a:solidFill>
                  <a:srgbClr val="24358B"/>
                </a:solidFill>
                <a:latin typeface="Calibri" panose="020F0502020204030204" pitchFamily="34" charset="0"/>
                <a:ea typeface="Calibri" panose="020F0502020204030204" pitchFamily="34" charset="0"/>
                <a:cs typeface="Calibri" panose="020F0502020204030204" pitchFamily="34" charset="0"/>
              </a:rPr>
              <a:t>entre les partenaires de communication</a:t>
            </a:r>
            <a:endParaRPr lang="fr-FR" sz="2400" dirty="0">
              <a:solidFill>
                <a:srgbClr val="24358B"/>
              </a:solidFill>
            </a:endParaRPr>
          </a:p>
        </p:txBody>
      </p:sp>
      <p:pic>
        <p:nvPicPr>
          <p:cNvPr id="2" name="Image 1">
            <a:extLst>
              <a:ext uri="{FF2B5EF4-FFF2-40B4-BE49-F238E27FC236}">
                <a16:creationId xmlns:a16="http://schemas.microsoft.com/office/drawing/2014/main" id="{81725A69-617B-F968-37CF-EE613609FBBB}"/>
              </a:ext>
            </a:extLst>
          </p:cNvPr>
          <p:cNvPicPr>
            <a:picLocks noChangeAspect="1"/>
          </p:cNvPicPr>
          <p:nvPr/>
        </p:nvPicPr>
        <p:blipFill>
          <a:blip r:embed="rId3"/>
          <a:srcRect t="13638"/>
          <a:stretch>
            <a:fillRect/>
          </a:stretch>
        </p:blipFill>
        <p:spPr>
          <a:xfrm>
            <a:off x="2060688" y="2568666"/>
            <a:ext cx="8070623" cy="3080197"/>
          </a:xfrm>
          <a:prstGeom prst="rect">
            <a:avLst/>
          </a:prstGeom>
        </p:spPr>
      </p:pic>
    </p:spTree>
    <p:extLst>
      <p:ext uri="{BB962C8B-B14F-4D97-AF65-F5344CB8AC3E}">
        <p14:creationId xmlns:p14="http://schemas.microsoft.com/office/powerpoint/2010/main" val="3746806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9B96-54DA-41C4-1945-E449F54F0117}"/>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D54AA83-293B-252E-067B-AC51EF8B358E}"/>
              </a:ext>
            </a:extLst>
          </p:cNvPr>
          <p:cNvSpPr>
            <a:spLocks noGrp="1"/>
          </p:cNvSpPr>
          <p:nvPr>
            <p:ph type="body" sz="quarter" idx="14"/>
          </p:nvPr>
        </p:nvSpPr>
        <p:spPr/>
        <p:txBody>
          <a:bodyPr>
            <a:normAutofit fontScale="92500" lnSpcReduction="20000"/>
          </a:bodyPr>
          <a:lstStyle/>
          <a:p>
            <a:r>
              <a:rPr lang="fr-FR"/>
              <a:t>Être partenaire de communication</a:t>
            </a:r>
          </a:p>
        </p:txBody>
      </p:sp>
      <p:sp>
        <p:nvSpPr>
          <p:cNvPr id="5" name="ZoneTexte 4">
            <a:extLst>
              <a:ext uri="{FF2B5EF4-FFF2-40B4-BE49-F238E27FC236}">
                <a16:creationId xmlns:a16="http://schemas.microsoft.com/office/drawing/2014/main" id="{8490A1BA-C622-0A1A-F65A-14F07D633DC4}"/>
              </a:ext>
            </a:extLst>
          </p:cNvPr>
          <p:cNvSpPr txBox="1"/>
          <p:nvPr/>
        </p:nvSpPr>
        <p:spPr>
          <a:xfrm>
            <a:off x="764890" y="1233454"/>
            <a:ext cx="10662220" cy="547842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Quand la « voix » d’un partenaire de communication (</a:t>
            </a:r>
            <a:r>
              <a:rPr kumimoji="0" lang="fr-FR" sz="2200" b="1" i="0" u="none" strike="noStrike" kern="1200" cap="none" spc="0" normalizeH="0" baseline="0" noProof="0" dirty="0">
                <a:ln>
                  <a:noFill/>
                </a:ln>
                <a:solidFill>
                  <a:srgbClr val="24358B"/>
                </a:solidFill>
                <a:effectLst/>
                <a:uLnTx/>
                <a:uFillTx/>
                <a:latin typeface="Calibri" panose="020F0502020204030204" pitchFamily="34" charset="0"/>
                <a:ea typeface="Calibri" panose="020F0502020204030204" pitchFamily="34" charset="0"/>
                <a:cs typeface="Calibri" panose="020F0502020204030204" pitchFamily="34" charset="0"/>
              </a:rPr>
              <a:t>émetteur ou récepteur</a:t>
            </a: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manque…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Les </a:t>
            </a: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comportements-défis</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apparaissent et sont souvent une </a:t>
            </a: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communication de détresse</a:t>
            </a: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R="0" lvl="0" defTabSz="914400" rtl="0" eaLnBrk="1" fontAlgn="auto" latinLnBrk="0" hangingPunct="1">
              <a:lnSpc>
                <a:spcPct val="100000"/>
              </a:lnSpc>
              <a:spcBef>
                <a:spcPts val="0"/>
              </a:spcBef>
              <a:spcAft>
                <a:spcPts val="0"/>
              </a:spcAft>
              <a:buClrTx/>
              <a:buSzTx/>
              <a:tabLst/>
              <a:defRPr/>
            </a:pPr>
            <a:endParaRPr lang="fr-FR"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 personne </a:t>
            </a: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 pas compris</a:t>
            </a:r>
            <a:endParaRPr lang="fr-FR"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 personne </a:t>
            </a:r>
            <a:r>
              <a:rPr kumimoji="0" lang="fr-FR"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 pas pu s’exprimer</a:t>
            </a:r>
          </a:p>
          <a:p>
            <a:pPr marL="342900" marR="0" lvl="0" indent="-342900" defTabSz="914400" rtl="0" eaLnBrk="1" fontAlgn="auto" latinLnBrk="0" hangingPunct="1">
              <a:lnSpc>
                <a:spcPct val="100000"/>
              </a:lnSpc>
              <a:spcBef>
                <a:spcPts val="0"/>
              </a:spcBef>
              <a:spcAft>
                <a:spcPts val="0"/>
              </a:spcAft>
              <a:buClrTx/>
              <a:buSzTx/>
              <a:buFontTx/>
              <a:buChar char="-"/>
              <a:tabLst/>
              <a:defRPr/>
            </a:pPr>
            <a:endPar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fr-FR"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defRPr/>
            </a:pPr>
            <a:endParaRPr kumimoji="0" lang="fr-FR" sz="22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defRPr/>
            </a:pPr>
            <a:endParaRPr kumimoji="0" lang="fr-FR" sz="22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defRPr/>
            </a:pPr>
            <a:r>
              <a:rPr kumimoji="0" lang="fr-FR" sz="22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Sans système de communication fonctionnel, l’enfant n’a pour seul recours que le comportement » (</a:t>
            </a:r>
            <a:r>
              <a:rPr lang="fr-FR" sz="2200" dirty="0">
                <a:solidFill>
                  <a:prstClr val="black"/>
                </a:solidFill>
                <a:latin typeface="Calibri" panose="020F0502020204030204" pitchFamily="34" charset="0"/>
                <a:ea typeface="Calibri" panose="020F0502020204030204" pitchFamily="34" charset="0"/>
                <a:cs typeface="Calibri" panose="020F0502020204030204" pitchFamily="34" charset="0"/>
              </a:rPr>
              <a:t>Temple Grandin, </a:t>
            </a:r>
            <a:r>
              <a:rPr kumimoji="0" lang="fr-FR" sz="22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2011).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e 7">
            <a:extLst>
              <a:ext uri="{FF2B5EF4-FFF2-40B4-BE49-F238E27FC236}">
                <a16:creationId xmlns:a16="http://schemas.microsoft.com/office/drawing/2014/main" id="{41D96045-1346-2CB0-DB74-3303EBDE2252}"/>
              </a:ext>
            </a:extLst>
          </p:cNvPr>
          <p:cNvGrpSpPr/>
          <p:nvPr/>
        </p:nvGrpSpPr>
        <p:grpSpPr>
          <a:xfrm>
            <a:off x="1685372" y="2391002"/>
            <a:ext cx="8941063" cy="3033593"/>
            <a:chOff x="1685372" y="2391002"/>
            <a:chExt cx="8941063" cy="3033593"/>
          </a:xfrm>
        </p:grpSpPr>
        <p:sp>
          <p:nvSpPr>
            <p:cNvPr id="3" name="ZoneTexte 2">
              <a:extLst>
                <a:ext uri="{FF2B5EF4-FFF2-40B4-BE49-F238E27FC236}">
                  <a16:creationId xmlns:a16="http://schemas.microsoft.com/office/drawing/2014/main" id="{333B7705-8C13-0DA4-293F-3B8F16CF71ED}"/>
                </a:ext>
              </a:extLst>
            </p:cNvPr>
            <p:cNvSpPr txBox="1"/>
            <p:nvPr/>
          </p:nvSpPr>
          <p:spPr>
            <a:xfrm>
              <a:off x="2186126" y="5006237"/>
              <a:ext cx="8440309" cy="338554"/>
            </a:xfrm>
            <a:prstGeom prst="rect">
              <a:avLst/>
            </a:prstGeom>
            <a:noFill/>
          </p:spPr>
          <p:txBody>
            <a:bodyPr wrap="square">
              <a:spAutoFit/>
            </a:bodyPr>
            <a:lstStyle/>
            <a:p>
              <a:r>
                <a:rPr lang="fr-FR" sz="1600" b="1" dirty="0">
                  <a:solidFill>
                    <a:schemeClr val="accent2"/>
                  </a:solidFill>
                  <a:latin typeface="Calibri" panose="020F0502020204030204" pitchFamily="34" charset="0"/>
                  <a:ea typeface="Calibri" panose="020F0502020204030204" pitchFamily="34" charset="0"/>
                  <a:cs typeface="Calibri" panose="020F0502020204030204" pitchFamily="34" charset="0"/>
                </a:rPr>
                <a:t>https://fahres.fr/wp-content/uploads/sites/16/2024/07/comportements-problemes-V2-2024.pdf</a:t>
              </a:r>
            </a:p>
          </p:txBody>
        </p:sp>
        <p:pic>
          <p:nvPicPr>
            <p:cNvPr id="10" name="Image 9" descr="Une image contenant Graphique, graphisme, créativité, art&#10;&#10;Le contenu généré par l’IA peut être incorrect.">
              <a:extLst>
                <a:ext uri="{FF2B5EF4-FFF2-40B4-BE49-F238E27FC236}">
                  <a16:creationId xmlns:a16="http://schemas.microsoft.com/office/drawing/2014/main" id="{81895A74-3668-5139-28CF-590E8A1C1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372" y="4926432"/>
              <a:ext cx="498163" cy="498163"/>
            </a:xfrm>
            <a:prstGeom prst="rect">
              <a:avLst/>
            </a:prstGeom>
          </p:spPr>
        </p:pic>
        <p:pic>
          <p:nvPicPr>
            <p:cNvPr id="6" name="Image 5" descr="Une image contenant texte, capture d’écran, conception&#10;&#10;Le contenu généré par l’IA peut être incorrect.">
              <a:extLst>
                <a:ext uri="{FF2B5EF4-FFF2-40B4-BE49-F238E27FC236}">
                  <a16:creationId xmlns:a16="http://schemas.microsoft.com/office/drawing/2014/main" id="{35C9ECC5-0043-4D45-1E85-ADF71196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556" y="2391002"/>
              <a:ext cx="1797450" cy="2547006"/>
            </a:xfrm>
            <a:prstGeom prst="rect">
              <a:avLst/>
            </a:prstGeom>
          </p:spPr>
        </p:pic>
      </p:grpSp>
    </p:spTree>
    <p:extLst>
      <p:ext uri="{BB962C8B-B14F-4D97-AF65-F5344CB8AC3E}">
        <p14:creationId xmlns:p14="http://schemas.microsoft.com/office/powerpoint/2010/main" val="207847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60435-CBDA-2641-D306-F0CC9CF3286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44C4AD1-9C40-5BEA-B84E-8FCC057934C4}"/>
              </a:ext>
            </a:extLst>
          </p:cNvPr>
          <p:cNvSpPr>
            <a:spLocks noGrp="1"/>
          </p:cNvSpPr>
          <p:nvPr>
            <p:ph type="body" sz="quarter" idx="14"/>
          </p:nvPr>
        </p:nvSpPr>
        <p:spPr/>
        <p:txBody>
          <a:bodyPr>
            <a:normAutofit fontScale="92500" lnSpcReduction="20000"/>
          </a:bodyPr>
          <a:lstStyle/>
          <a:p>
            <a:r>
              <a:rPr lang="fr-FR"/>
              <a:t>Être partenaire de communication</a:t>
            </a:r>
          </a:p>
        </p:txBody>
      </p:sp>
      <p:sp>
        <p:nvSpPr>
          <p:cNvPr id="5" name="ZoneTexte 4">
            <a:extLst>
              <a:ext uri="{FF2B5EF4-FFF2-40B4-BE49-F238E27FC236}">
                <a16:creationId xmlns:a16="http://schemas.microsoft.com/office/drawing/2014/main" id="{FB7D5D72-1448-BFAF-7920-3877743AC181}"/>
              </a:ext>
            </a:extLst>
          </p:cNvPr>
          <p:cNvSpPr txBox="1"/>
          <p:nvPr/>
        </p:nvSpPr>
        <p:spPr>
          <a:xfrm>
            <a:off x="764890" y="1925348"/>
            <a:ext cx="10662220" cy="3847207"/>
          </a:xfrm>
          <a:prstGeom prst="rect">
            <a:avLst/>
          </a:prstGeom>
          <a:noFill/>
        </p:spPr>
        <p:txBody>
          <a:bodyPr wrap="square" rtlCol="0">
            <a:spAutoFit/>
          </a:bodyPr>
          <a:lstStyle/>
          <a:p>
            <a:pPr algn="just"/>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Les barrières comportementales se traduisent trop souvent par une réduction des attentes envers les personnes ayant des besoins de communication complexes et des possibilités de participation limitées. </a:t>
            </a:r>
          </a:p>
          <a:p>
            <a:pPr algn="just"/>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Une action concertée de sensibilisation et d'intervention est nécessaire pour lever ces barrières et garantir que les personnes ayant des besoins de communication complexes et utilisant la CAA aient des </a:t>
            </a:r>
            <a:r>
              <a:rPr lang="fr-FR" sz="2000" b="1" dirty="0">
                <a:solidFill>
                  <a:srgbClr val="A02B93"/>
                </a:solidFill>
                <a:latin typeface="Calibri" panose="020F0502020204030204" pitchFamily="34" charset="0"/>
                <a:ea typeface="Calibri" panose="020F0502020204030204" pitchFamily="34" charset="0"/>
                <a:cs typeface="Calibri" panose="020F0502020204030204" pitchFamily="34" charset="0"/>
              </a:rPr>
              <a:t>occasions significatives de communiquer et de participer à l'école, au travail, dans leur famille et dans leur communauté sociale au sens large </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(Williams, 2000).</a:t>
            </a:r>
          </a:p>
          <a:p>
            <a:pPr algn="just"/>
            <a:endPar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endPar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endPar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r>
              <a:rPr lang="fr-FR" sz="2400" b="1" dirty="0">
                <a:solidFill>
                  <a:schemeClr val="accent2"/>
                </a:solidFill>
                <a:latin typeface="Calibri" panose="020F0502020204030204" pitchFamily="34" charset="0"/>
                <a:ea typeface="Calibri" panose="020F0502020204030204" pitchFamily="34" charset="0"/>
                <a:cs typeface="Calibri" panose="020F0502020204030204" pitchFamily="34" charset="0"/>
              </a:rPr>
              <a:t>Notre responsabilité : mettre en place des moyens de communication adaptés !</a:t>
            </a:r>
            <a:endParaRPr lang="fr-FR" sz="24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just"/>
            <a:endPar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74C76A2C-E256-FAFB-E2B2-B50CB0D1402D}"/>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a:stretch/>
        </p:blipFill>
        <p:spPr>
          <a:xfrm>
            <a:off x="356484" y="754291"/>
            <a:ext cx="1823169" cy="1823169"/>
          </a:xfrm>
          <a:prstGeom prst="rect">
            <a:avLst/>
          </a:prstGeom>
        </p:spPr>
      </p:pic>
      <p:sp>
        <p:nvSpPr>
          <p:cNvPr id="7" name="ZoneTexte 6">
            <a:extLst>
              <a:ext uri="{FF2B5EF4-FFF2-40B4-BE49-F238E27FC236}">
                <a16:creationId xmlns:a16="http://schemas.microsoft.com/office/drawing/2014/main" id="{8A0BCECF-1460-1B36-0D49-981E9029B9D5}"/>
              </a:ext>
            </a:extLst>
          </p:cNvPr>
          <p:cNvSpPr txBox="1"/>
          <p:nvPr/>
        </p:nvSpPr>
        <p:spPr>
          <a:xfrm>
            <a:off x="3701805" y="6481623"/>
            <a:ext cx="8490196" cy="261610"/>
          </a:xfrm>
          <a:prstGeom prst="rect">
            <a:avLst/>
          </a:prstGeom>
          <a:noFill/>
        </p:spPr>
        <p:txBody>
          <a:bodyPr wrap="square" rtlCol="0">
            <a:spAutoFit/>
          </a:bodyPr>
          <a:lstStyle/>
          <a:p>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FR" sz="1100" i="1" noProof="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Speaking</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up and </a:t>
            </a:r>
            <a:r>
              <a:rPr lang="fr-FR" sz="1100" i="1" noProof="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spelling</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fr-FR" sz="1100" i="1" noProof="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it</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out: </a:t>
            </a:r>
            <a:r>
              <a:rPr lang="fr-FR" sz="1100" i="1" noProof="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Personal</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fr-FR" sz="1100" i="1" noProof="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essays</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on augmentative and alternative communication</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FR" sz="1100" i="1" u="sng"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 Fried-Oken</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HA </a:t>
            </a:r>
            <a:r>
              <a:rPr lang="fr-FR" sz="1100" i="1" noProof="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Bersani</a:t>
            </a:r>
            <a:r>
              <a:rPr lang="fr-FR" sz="1100" i="1" noProof="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200O0, pp.245-254</a:t>
            </a:r>
          </a:p>
        </p:txBody>
      </p:sp>
    </p:spTree>
    <p:extLst>
      <p:ext uri="{BB962C8B-B14F-4D97-AF65-F5344CB8AC3E}">
        <p14:creationId xmlns:p14="http://schemas.microsoft.com/office/powerpoint/2010/main" val="4873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42E9F-EF11-574A-F5FC-70DFD7C13C5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AAD0D9F-4608-BCC8-3B1F-2974D5C14491}"/>
              </a:ext>
            </a:extLst>
          </p:cNvPr>
          <p:cNvSpPr>
            <a:spLocks noGrp="1"/>
          </p:cNvSpPr>
          <p:nvPr>
            <p:ph type="body" sz="quarter" idx="14"/>
          </p:nvPr>
        </p:nvSpPr>
        <p:spPr/>
        <p:txBody>
          <a:bodyPr>
            <a:normAutofit fontScale="92500" lnSpcReduction="20000"/>
          </a:bodyPr>
          <a:lstStyle/>
          <a:p>
            <a:r>
              <a:rPr lang="fr-FR"/>
              <a:t>Être partenaire de communication</a:t>
            </a:r>
          </a:p>
        </p:txBody>
      </p:sp>
      <p:graphicFrame>
        <p:nvGraphicFramePr>
          <p:cNvPr id="2" name="Tableau 1">
            <a:extLst>
              <a:ext uri="{FF2B5EF4-FFF2-40B4-BE49-F238E27FC236}">
                <a16:creationId xmlns:a16="http://schemas.microsoft.com/office/drawing/2014/main" id="{75D98004-8696-DF4E-2620-658FF5593B86}"/>
              </a:ext>
            </a:extLst>
          </p:cNvPr>
          <p:cNvGraphicFramePr>
            <a:graphicFrameLocks noGrp="1"/>
          </p:cNvGraphicFramePr>
          <p:nvPr>
            <p:extLst>
              <p:ext uri="{D42A27DB-BD31-4B8C-83A1-F6EECF244321}">
                <p14:modId xmlns:p14="http://schemas.microsoft.com/office/powerpoint/2010/main" val="3634312456"/>
              </p:ext>
            </p:extLst>
          </p:nvPr>
        </p:nvGraphicFramePr>
        <p:xfrm>
          <a:off x="823840" y="1284125"/>
          <a:ext cx="10832824" cy="4824625"/>
        </p:xfrm>
        <a:graphic>
          <a:graphicData uri="http://schemas.openxmlformats.org/drawingml/2006/table">
            <a:tbl>
              <a:tblPr firstRow="1" firstCol="1" bandRow="1"/>
              <a:tblGrid>
                <a:gridCol w="2856496">
                  <a:extLst>
                    <a:ext uri="{9D8B030D-6E8A-4147-A177-3AD203B41FA5}">
                      <a16:colId xmlns:a16="http://schemas.microsoft.com/office/drawing/2014/main" val="879615529"/>
                    </a:ext>
                  </a:extLst>
                </a:gridCol>
                <a:gridCol w="7976328">
                  <a:extLst>
                    <a:ext uri="{9D8B030D-6E8A-4147-A177-3AD203B41FA5}">
                      <a16:colId xmlns:a16="http://schemas.microsoft.com/office/drawing/2014/main" val="1910413320"/>
                    </a:ext>
                  </a:extLst>
                </a:gridCol>
              </a:tblGrid>
              <a:tr h="585807">
                <a:tc>
                  <a:txBody>
                    <a:bodyPr/>
                    <a:lstStyle/>
                    <a:p>
                      <a:pPr algn="ctr">
                        <a:lnSpc>
                          <a:spcPct val="115000"/>
                        </a:lnSpc>
                        <a:spcAft>
                          <a:spcPts val="1000"/>
                        </a:spcAft>
                        <a:buNone/>
                      </a:pPr>
                      <a:r>
                        <a:rPr lang="fr-FR" sz="1400" b="1" noProof="0">
                          <a:effectLst/>
                          <a:latin typeface="Calibri" panose="020F0502020204030204" pitchFamily="34" charset="0"/>
                          <a:ea typeface="Calibri" panose="020F0502020204030204" pitchFamily="34" charset="0"/>
                          <a:cs typeface="Calibri" panose="020F0502020204030204" pitchFamily="34" charset="0"/>
                        </a:rPr>
                        <a:t>Partenaires de communication</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1000"/>
                        </a:spcAft>
                        <a:buNone/>
                      </a:pPr>
                      <a:r>
                        <a:rPr lang="fr-FR" sz="1400" b="1" noProof="0">
                          <a:effectLst/>
                          <a:latin typeface="Calibri" panose="020F0502020204030204" pitchFamily="34" charset="0"/>
                          <a:ea typeface="Calibri" panose="020F0502020204030204" pitchFamily="34" charset="0"/>
                          <a:cs typeface="Calibri" panose="020F0502020204030204" pitchFamily="34" charset="0"/>
                        </a:rPr>
                        <a:t>Connaissances et aptitudes à maîtriser</a:t>
                      </a:r>
                    </a:p>
                    <a:p>
                      <a:pPr algn="ctr">
                        <a:lnSpc>
                          <a:spcPct val="115000"/>
                        </a:lnSpc>
                        <a:spcAft>
                          <a:spcPts val="1000"/>
                        </a:spcAft>
                        <a:buNone/>
                      </a:pPr>
                      <a:endParaRPr lang="fr-FR" sz="1400" b="1" noProof="0">
                        <a:effectLst/>
                        <a:latin typeface="Calibri" panose="020F0502020204030204" pitchFamily="34" charset="0"/>
                        <a:ea typeface="Calibri" panose="020F0502020204030204" pitchFamily="34" charset="0"/>
                        <a:cs typeface="Calibri" panose="020F0502020204030204" pitchFamily="34" charset="0"/>
                      </a:endParaRP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311864806"/>
                  </a:ext>
                </a:extLst>
              </a:tr>
              <a:tr h="1351752">
                <a:tc>
                  <a:txBody>
                    <a:bodyPr/>
                    <a:lstStyle/>
                    <a:p>
                      <a:pPr algn="ctr">
                        <a:lnSpc>
                          <a:spcPct val="115000"/>
                        </a:lnSpc>
                        <a:spcAft>
                          <a:spcPts val="1000"/>
                        </a:spcAft>
                        <a:buNone/>
                      </a:pPr>
                      <a:r>
                        <a:rPr lang="fr-FR" sz="1400" b="1" noProof="0">
                          <a:solidFill>
                            <a:srgbClr val="24358B"/>
                          </a:solidFill>
                          <a:effectLst/>
                          <a:latin typeface="Calibri" panose="020F0502020204030204" pitchFamily="34" charset="0"/>
                          <a:ea typeface="Calibri" panose="020F0502020204030204" pitchFamily="34" charset="0"/>
                          <a:cs typeface="Calibri" panose="020F0502020204030204" pitchFamily="34" charset="0"/>
                        </a:rPr>
                        <a:t>Membres de la famille</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fr-FR" sz="1200" noProof="0">
                          <a:effectLst/>
                          <a:latin typeface="Calibri" panose="020F0502020204030204" pitchFamily="34" charset="0"/>
                          <a:ea typeface="Calibri" panose="020F0502020204030204" pitchFamily="34" charset="0"/>
                          <a:cs typeface="Calibri" panose="020F0502020204030204" pitchFamily="34" charset="0"/>
                        </a:rPr>
                        <a:t>- Utiliser les stratégies interactives et soutenir une communication efficace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Plaider pour réduire les différentes barrières d’opportunité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Coordonner des services, si nécessaire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Maintenir et développer le soutien à la CAA pour une personne spécifique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S’assurer du positionnement adéquat pour l’utilisation de la CAA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Former d’autres à la CAA quand c’est nécessaire …</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7563837"/>
                  </a:ext>
                </a:extLst>
              </a:tr>
              <a:tr h="1187249">
                <a:tc>
                  <a:txBody>
                    <a:bodyPr/>
                    <a:lstStyle/>
                    <a:p>
                      <a:pPr algn="ctr">
                        <a:lnSpc>
                          <a:spcPct val="115000"/>
                        </a:lnSpc>
                        <a:spcAft>
                          <a:spcPts val="1000"/>
                        </a:spcAft>
                        <a:buNone/>
                      </a:pPr>
                      <a:r>
                        <a:rPr lang="fr-FR" sz="1400" b="1" noProof="0">
                          <a:solidFill>
                            <a:srgbClr val="24358B"/>
                          </a:solidFill>
                          <a:effectLst/>
                          <a:latin typeface="Calibri" panose="020F0502020204030204" pitchFamily="34" charset="0"/>
                          <a:ea typeface="Calibri" panose="020F0502020204030204" pitchFamily="34" charset="0"/>
                          <a:cs typeface="Calibri" panose="020F0502020204030204" pitchFamily="34" charset="0"/>
                        </a:rPr>
                        <a:t>Enseignants / éducateurs</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fr-FR" sz="1200" noProof="0">
                          <a:effectLst/>
                          <a:latin typeface="Calibri" panose="020F0502020204030204" pitchFamily="34" charset="0"/>
                          <a:ea typeface="Calibri" panose="020F0502020204030204" pitchFamily="34" charset="0"/>
                          <a:cs typeface="Calibri" panose="020F0502020204030204" pitchFamily="34" charset="0"/>
                        </a:rPr>
                        <a:t>- Utiliser les stratégies interactives et soutenir une communication efficace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Maintenir et développer les supports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Adapter du matériel de façon à soutenir la communication des utilisateurs de CAA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Utiliser des stratégies EBP pour l’apprentissage chez les utilisateurs de CAA ;</a:t>
                      </a:r>
                      <a:br>
                        <a:rPr lang="fr-FR" sz="1200" noProof="0">
                          <a:effectLst/>
                          <a:latin typeface="Calibri" panose="020F0502020204030204" pitchFamily="34" charset="0"/>
                          <a:ea typeface="Calibri" panose="020F0502020204030204" pitchFamily="34" charset="0"/>
                          <a:cs typeface="Calibri" panose="020F0502020204030204" pitchFamily="34" charset="0"/>
                        </a:rPr>
                      </a:br>
                      <a:r>
                        <a:rPr lang="fr-FR" sz="1200" noProof="0">
                          <a:effectLst/>
                          <a:latin typeface="Calibri" panose="020F0502020204030204" pitchFamily="34" charset="0"/>
                          <a:ea typeface="Calibri" panose="020F0502020204030204" pitchFamily="34" charset="0"/>
                          <a:cs typeface="Calibri" panose="020F0502020204030204" pitchFamily="34" charset="0"/>
                        </a:rPr>
                        <a:t>- S’assurer du positionnement adéquat pour l’utilisation de la CAA.</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0624236"/>
                  </a:ext>
                </a:extLst>
              </a:tr>
              <a:tr h="517918">
                <a:tc>
                  <a:txBody>
                    <a:bodyPr/>
                    <a:lstStyle/>
                    <a:p>
                      <a:pPr algn="ctr">
                        <a:lnSpc>
                          <a:spcPct val="115000"/>
                        </a:lnSpc>
                        <a:spcAft>
                          <a:spcPts val="1000"/>
                        </a:spcAft>
                        <a:buNone/>
                      </a:pPr>
                      <a:r>
                        <a:rPr lang="fr-FR" sz="1400" b="1" noProof="0">
                          <a:solidFill>
                            <a:srgbClr val="24358B"/>
                          </a:solidFill>
                          <a:effectLst/>
                          <a:latin typeface="Calibri" panose="020F0502020204030204" pitchFamily="34" charset="0"/>
                          <a:ea typeface="Calibri" panose="020F0502020204030204" pitchFamily="34" charset="0"/>
                          <a:cs typeface="Calibri" panose="020F0502020204030204" pitchFamily="34" charset="0"/>
                        </a:rPr>
                        <a:t>Amis</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fr-FR" sz="1200" noProof="0">
                          <a:effectLst/>
                          <a:latin typeface="Calibri" panose="020F0502020204030204" pitchFamily="34" charset="0"/>
                          <a:ea typeface="Calibri" panose="020F0502020204030204" pitchFamily="34" charset="0"/>
                          <a:cs typeface="Calibri" panose="020F0502020204030204" pitchFamily="34" charset="0"/>
                        </a:rPr>
                        <a:t>Utiliser les stratégies interactives pour avoir des interactions efficaces et soutenues avec une personne en situation de handicap de communication.</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6007843"/>
                  </a:ext>
                </a:extLst>
              </a:tr>
              <a:tr h="528438">
                <a:tc>
                  <a:txBody>
                    <a:bodyPr/>
                    <a:lstStyle/>
                    <a:p>
                      <a:pPr algn="ctr">
                        <a:lnSpc>
                          <a:spcPct val="115000"/>
                        </a:lnSpc>
                        <a:spcAft>
                          <a:spcPts val="1000"/>
                        </a:spcAft>
                        <a:buNone/>
                      </a:pPr>
                      <a:r>
                        <a:rPr lang="fr-FR" sz="1400" b="1" noProof="0">
                          <a:solidFill>
                            <a:srgbClr val="24358B"/>
                          </a:solidFill>
                          <a:effectLst/>
                          <a:latin typeface="Calibri" panose="020F0502020204030204" pitchFamily="34" charset="0"/>
                          <a:ea typeface="Calibri" panose="020F0502020204030204" pitchFamily="34" charset="0"/>
                          <a:cs typeface="Calibri" panose="020F0502020204030204" pitchFamily="34" charset="0"/>
                        </a:rPr>
                        <a:t>Membres de la communauté</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fr-FR" sz="1200" noProof="0">
                          <a:effectLst/>
                          <a:latin typeface="Calibri" panose="020F0502020204030204" pitchFamily="34" charset="0"/>
                          <a:ea typeface="Calibri" panose="020F0502020204030204" pitchFamily="34" charset="0"/>
                          <a:cs typeface="Calibri" panose="020F0502020204030204" pitchFamily="34" charset="0"/>
                        </a:rPr>
                        <a:t>Utiliser les stratégies interactives (si nécessaire appropriées à la CAA) pour avoir des interactions efficaces avec un but précis (ex. faire un achat nécessaire, commander du pain, etc.).</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4570712"/>
                  </a:ext>
                </a:extLst>
              </a:tr>
              <a:tr h="635954">
                <a:tc>
                  <a:txBody>
                    <a:bodyPr/>
                    <a:lstStyle/>
                    <a:p>
                      <a:pPr algn="ctr">
                        <a:lnSpc>
                          <a:spcPct val="115000"/>
                        </a:lnSpc>
                        <a:spcAft>
                          <a:spcPts val="1000"/>
                        </a:spcAft>
                        <a:buNone/>
                      </a:pPr>
                      <a:r>
                        <a:rPr lang="fr-FR" sz="1400" b="1" noProof="0">
                          <a:solidFill>
                            <a:srgbClr val="24358B"/>
                          </a:solidFill>
                          <a:effectLst/>
                          <a:latin typeface="Calibri" panose="020F0502020204030204" pitchFamily="34" charset="0"/>
                          <a:ea typeface="Calibri" panose="020F0502020204030204" pitchFamily="34" charset="0"/>
                          <a:cs typeface="Calibri" panose="020F0502020204030204" pitchFamily="34" charset="0"/>
                        </a:rPr>
                        <a:t>Professionnels de santé</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fr-FR" sz="1200" noProof="0">
                          <a:effectLst/>
                          <a:latin typeface="Calibri" panose="020F0502020204030204" pitchFamily="34" charset="0"/>
                          <a:ea typeface="Calibri" panose="020F0502020204030204" pitchFamily="34" charset="0"/>
                          <a:cs typeface="Calibri" panose="020F0502020204030204" pitchFamily="34" charset="0"/>
                        </a:rPr>
                        <a:t>Utiliser des stratégies interactives appropriées pour comprendre les besoins médicaux d’une personne en situation de handicap de communication afin de leur permettre de leur communiquer des options (décision partagée)…</a:t>
                      </a:r>
                    </a:p>
                  </a:txBody>
                  <a:tcPr marL="43615" marR="43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4874722"/>
                  </a:ext>
                </a:extLst>
              </a:tr>
            </a:tbl>
          </a:graphicData>
        </a:graphic>
      </p:graphicFrame>
    </p:spTree>
    <p:extLst>
      <p:ext uri="{BB962C8B-B14F-4D97-AF65-F5344CB8AC3E}">
        <p14:creationId xmlns:p14="http://schemas.microsoft.com/office/powerpoint/2010/main" val="3117539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98B70-207D-82C1-507D-06B7A908864E}"/>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EE4A11D-17BE-1489-8AAB-77C6535795D0}"/>
              </a:ext>
            </a:extLst>
          </p:cNvPr>
          <p:cNvSpPr>
            <a:spLocks noGrp="1"/>
          </p:cNvSpPr>
          <p:nvPr>
            <p:ph type="body" sz="quarter" idx="11"/>
          </p:nvPr>
        </p:nvSpPr>
        <p:spPr>
          <a:xfrm>
            <a:off x="602524" y="3017440"/>
            <a:ext cx="4802115" cy="823119"/>
          </a:xfrm>
        </p:spPr>
        <p:txBody>
          <a:bodyPr/>
          <a:lstStyle/>
          <a:p>
            <a:r>
              <a:rPr lang="fr-FR"/>
              <a:t>3. Définir la CAA</a:t>
            </a:r>
          </a:p>
        </p:txBody>
      </p:sp>
      <p:pic>
        <p:nvPicPr>
          <p:cNvPr id="19" name="Espace réservé pour une image  18" descr="Ampoules blanches avec une ampoule jaune qui se démarque">
            <a:extLst>
              <a:ext uri="{FF2B5EF4-FFF2-40B4-BE49-F238E27FC236}">
                <a16:creationId xmlns:a16="http://schemas.microsoft.com/office/drawing/2014/main" id="{2CB71C9B-604A-FCB8-8870-473A409AF20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78" r="20378"/>
          <a:stretch>
            <a:fillRect/>
          </a:stretch>
        </p:blipFill>
        <p:spPr/>
      </p:pic>
    </p:spTree>
    <p:extLst>
      <p:ext uri="{BB962C8B-B14F-4D97-AF65-F5344CB8AC3E}">
        <p14:creationId xmlns:p14="http://schemas.microsoft.com/office/powerpoint/2010/main" val="51722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2FC3338-F686-BFD0-783E-35AB20126EBE}"/>
              </a:ext>
            </a:extLst>
          </p:cNvPr>
          <p:cNvSpPr>
            <a:spLocks noGrp="1"/>
          </p:cNvSpPr>
          <p:nvPr>
            <p:ph type="body" sz="quarter" idx="14"/>
          </p:nvPr>
        </p:nvSpPr>
        <p:spPr/>
        <p:txBody>
          <a:bodyPr>
            <a:normAutofit fontScale="92500" lnSpcReduction="20000"/>
          </a:bodyPr>
          <a:lstStyle/>
          <a:p>
            <a:r>
              <a:rPr lang="fr-FR"/>
              <a:t>Définir la CAA</a:t>
            </a:r>
          </a:p>
        </p:txBody>
      </p:sp>
      <p:sp>
        <p:nvSpPr>
          <p:cNvPr id="5" name="ZoneTexte 4">
            <a:extLst>
              <a:ext uri="{FF2B5EF4-FFF2-40B4-BE49-F238E27FC236}">
                <a16:creationId xmlns:a16="http://schemas.microsoft.com/office/drawing/2014/main" id="{DBE2B9C4-A97C-14AC-4816-0363F7D54DF9}"/>
              </a:ext>
            </a:extLst>
          </p:cNvPr>
          <p:cNvSpPr txBox="1"/>
          <p:nvPr/>
        </p:nvSpPr>
        <p:spPr>
          <a:xfrm>
            <a:off x="764890" y="1120676"/>
            <a:ext cx="10662220" cy="4893647"/>
          </a:xfrm>
          <a:prstGeom prst="rect">
            <a:avLst/>
          </a:prstGeom>
          <a:noFill/>
        </p:spPr>
        <p:txBody>
          <a:bodyPr wrap="square">
            <a:spAutoFit/>
          </a:bodyPr>
          <a:lstStyle/>
          <a:p>
            <a:pPr algn="just"/>
            <a:r>
              <a:rPr lang="fr-FR" sz="3200" b="1">
                <a:solidFill>
                  <a:srgbClr val="24358B"/>
                </a:solidFill>
                <a:latin typeface="Calibri" panose="020F0502020204030204" pitchFamily="34" charset="0"/>
                <a:ea typeface="Calibri" panose="020F0502020204030204" pitchFamily="34" charset="0"/>
                <a:cs typeface="Calibri" panose="020F0502020204030204" pitchFamily="34" charset="0"/>
              </a:rPr>
              <a:t>La CAA ? </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La CAA offre un ensemble d’</a:t>
            </a:r>
            <a:r>
              <a:rPr lang="fr-FR" sz="2000" b="1">
                <a:latin typeface="Calibri" panose="020F0502020204030204" pitchFamily="34" charset="0"/>
                <a:ea typeface="Calibri" panose="020F0502020204030204" pitchFamily="34" charset="0"/>
                <a:cs typeface="Calibri" panose="020F0502020204030204" pitchFamily="34" charset="0"/>
              </a:rPr>
              <a:t>outils</a:t>
            </a:r>
            <a:r>
              <a:rPr lang="fr-FR" sz="2000">
                <a:latin typeface="Calibri" panose="020F0502020204030204" pitchFamily="34" charset="0"/>
                <a:ea typeface="Calibri" panose="020F0502020204030204" pitchFamily="34" charset="0"/>
                <a:cs typeface="Calibri" panose="020F0502020204030204" pitchFamily="34" charset="0"/>
              </a:rPr>
              <a:t> et de </a:t>
            </a:r>
            <a:r>
              <a:rPr lang="fr-FR" sz="2000" b="1">
                <a:latin typeface="Calibri" panose="020F0502020204030204" pitchFamily="34" charset="0"/>
                <a:ea typeface="Calibri" panose="020F0502020204030204" pitchFamily="34" charset="0"/>
                <a:cs typeface="Calibri" panose="020F0502020204030204" pitchFamily="34" charset="0"/>
              </a:rPr>
              <a:t>stratégies</a:t>
            </a:r>
            <a:r>
              <a:rPr lang="fr-FR" sz="2000">
                <a:latin typeface="Calibri" panose="020F0502020204030204" pitchFamily="34" charset="0"/>
                <a:ea typeface="Calibri" panose="020F0502020204030204" pitchFamily="34" charset="0"/>
                <a:cs typeface="Calibri" panose="020F0502020204030204" pitchFamily="34" charset="0"/>
              </a:rPr>
              <a:t> pour compenser ou remplacer la communication orale d’une personne présentant des troubles de la parole, du langage, de la compréhension écrite et orale.</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Le terme </a:t>
            </a:r>
            <a:r>
              <a:rPr lang="fr-FR" sz="200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fr-FR" sz="2000" b="1">
                <a:solidFill>
                  <a:schemeClr val="accent2"/>
                </a:solidFill>
                <a:latin typeface="Calibri" panose="020F0502020204030204" pitchFamily="34" charset="0"/>
                <a:ea typeface="Calibri" panose="020F0502020204030204" pitchFamily="34" charset="0"/>
                <a:cs typeface="Calibri" panose="020F0502020204030204" pitchFamily="34" charset="0"/>
              </a:rPr>
              <a:t>alternative</a:t>
            </a:r>
            <a:r>
              <a:rPr lang="fr-FR" sz="2000">
                <a:solidFill>
                  <a:schemeClr val="accent2"/>
                </a:solidFill>
                <a:latin typeface="Calibri" panose="020F0502020204030204" pitchFamily="34" charset="0"/>
                <a:ea typeface="Calibri" panose="020F0502020204030204" pitchFamily="34" charset="0"/>
                <a:cs typeface="Calibri" panose="020F0502020204030204" pitchFamily="34" charset="0"/>
              </a:rPr>
              <a:t> » </a:t>
            </a:r>
            <a:r>
              <a:rPr lang="fr-FR" sz="2000">
                <a:latin typeface="Calibri" panose="020F0502020204030204" pitchFamily="34" charset="0"/>
                <a:ea typeface="Calibri" panose="020F0502020204030204" pitchFamily="34" charset="0"/>
                <a:cs typeface="Calibri" panose="020F0502020204030204" pitchFamily="34" charset="0"/>
              </a:rPr>
              <a:t>signifie que les personnes qui ne disposent pas du tout du langage oral ont besoin de solutions alternatives à la parole, c’est-à-dire d’aides techniques qui la remplacent. Elles leur permettent de communiquer différemment.</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Le terme </a:t>
            </a:r>
            <a:r>
              <a:rPr lang="fr-FR" sz="200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fr-FR" sz="2000" b="1">
                <a:solidFill>
                  <a:schemeClr val="accent2"/>
                </a:solidFill>
                <a:latin typeface="Calibri" panose="020F0502020204030204" pitchFamily="34" charset="0"/>
                <a:ea typeface="Calibri" panose="020F0502020204030204" pitchFamily="34" charset="0"/>
                <a:cs typeface="Calibri" panose="020F0502020204030204" pitchFamily="34" charset="0"/>
              </a:rPr>
              <a:t>améliorée</a:t>
            </a:r>
            <a:r>
              <a:rPr lang="fr-FR" sz="2000">
                <a:solidFill>
                  <a:schemeClr val="accent2"/>
                </a:solidFill>
                <a:latin typeface="Calibri" panose="020F0502020204030204" pitchFamily="34" charset="0"/>
                <a:ea typeface="Calibri" panose="020F0502020204030204" pitchFamily="34" charset="0"/>
                <a:cs typeface="Calibri" panose="020F0502020204030204" pitchFamily="34" charset="0"/>
              </a:rPr>
              <a:t> » </a:t>
            </a:r>
            <a:r>
              <a:rPr lang="fr-FR" sz="2000">
                <a:latin typeface="Calibri" panose="020F0502020204030204" pitchFamily="34" charset="0"/>
                <a:ea typeface="Calibri" panose="020F0502020204030204" pitchFamily="34" charset="0"/>
                <a:cs typeface="Calibri" panose="020F0502020204030204" pitchFamily="34" charset="0"/>
              </a:rPr>
              <a:t>signifie qu’une personne qui n’arrive pas suffisamment à se faire comprendre par les autres, a besoin d’utiliser des solutions de communication qui complètent, améliorent la parole afin de rendre son message plus compréhensible.</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La CAA est parfois aussi déclinée sous le nom « </a:t>
            </a:r>
            <a:r>
              <a:rPr lang="fr-FR" sz="2000" i="1">
                <a:latin typeface="Calibri" panose="020F0502020204030204" pitchFamily="34" charset="0"/>
                <a:ea typeface="Calibri" panose="020F0502020204030204" pitchFamily="34" charset="0"/>
                <a:cs typeface="Calibri" panose="020F0502020204030204" pitchFamily="34" charset="0"/>
              </a:rPr>
              <a:t>Communication Alternative et Augmentée </a:t>
            </a:r>
            <a:r>
              <a:rPr lang="fr-FR" sz="2000">
                <a:latin typeface="Calibri" panose="020F0502020204030204" pitchFamily="34" charset="0"/>
                <a:ea typeface="Calibri" panose="020F0502020204030204" pitchFamily="34" charset="0"/>
                <a:cs typeface="Calibri" panose="020F0502020204030204" pitchFamily="34" charset="0"/>
              </a:rPr>
              <a:t>».</a:t>
            </a:r>
            <a:endParaRPr lang="fr-FR" sz="2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4959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EA4E0-44DC-E6C4-FA6B-9D44A39CF6DD}"/>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DE785B4-FDA8-7AA8-899A-538E2F8E5E0F}"/>
              </a:ext>
            </a:extLst>
          </p:cNvPr>
          <p:cNvSpPr>
            <a:spLocks noGrp="1"/>
          </p:cNvSpPr>
          <p:nvPr>
            <p:ph type="body" sz="quarter" idx="14"/>
          </p:nvPr>
        </p:nvSpPr>
        <p:spPr/>
        <p:txBody>
          <a:bodyPr>
            <a:normAutofit fontScale="92500" lnSpcReduction="20000"/>
          </a:bodyPr>
          <a:lstStyle/>
          <a:p>
            <a:r>
              <a:rPr lang="fr-FR"/>
              <a:t>Définir la CAA</a:t>
            </a:r>
          </a:p>
        </p:txBody>
      </p:sp>
      <p:sp>
        <p:nvSpPr>
          <p:cNvPr id="2" name="ZoneTexte 1">
            <a:extLst>
              <a:ext uri="{FF2B5EF4-FFF2-40B4-BE49-F238E27FC236}">
                <a16:creationId xmlns:a16="http://schemas.microsoft.com/office/drawing/2014/main" id="{5B91DDF3-4ECB-3A4A-B372-4267C9293BEF}"/>
              </a:ext>
            </a:extLst>
          </p:cNvPr>
          <p:cNvSpPr txBox="1"/>
          <p:nvPr/>
        </p:nvSpPr>
        <p:spPr>
          <a:xfrm>
            <a:off x="764890" y="1588036"/>
            <a:ext cx="10662220" cy="2677656"/>
          </a:xfrm>
          <a:prstGeom prst="rect">
            <a:avLst/>
          </a:prstGeom>
          <a:noFill/>
        </p:spPr>
        <p:txBody>
          <a:bodyPr wrap="square">
            <a:spAutoFit/>
          </a:bodyPr>
          <a:lstStyle/>
          <a:p>
            <a:pPr algn="just"/>
            <a:r>
              <a:rPr lang="fr-FR" sz="2800" b="1">
                <a:solidFill>
                  <a:schemeClr val="accent1"/>
                </a:solidFill>
                <a:latin typeface="Calibri" panose="020F0502020204030204" pitchFamily="34" charset="0"/>
                <a:ea typeface="Calibri" panose="020F0502020204030204" pitchFamily="34" charset="0"/>
                <a:cs typeface="Calibri" panose="020F0502020204030204" pitchFamily="34" charset="0"/>
              </a:rPr>
              <a:t>Objectifs de la CAA ?</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Aider les personnes avec des besoins spécifiques de communication orale à comprendre et s’exprimer et apprendre à exprimer leurs besoins, ressentis, désirs, choix et à participer pleinement à la vie sociale. </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Garantir </a:t>
            </a:r>
            <a:r>
              <a:rPr lang="fr-FR" sz="2000" b="1">
                <a:latin typeface="Calibri" panose="020F0502020204030204" pitchFamily="34" charset="0"/>
                <a:ea typeface="Calibri" panose="020F0502020204030204" pitchFamily="34" charset="0"/>
                <a:cs typeface="Calibri" panose="020F0502020204030204" pitchFamily="34" charset="0"/>
              </a:rPr>
              <a:t>le droit fondamental à la communication </a:t>
            </a:r>
            <a:r>
              <a:rPr lang="fr-FR" sz="2000">
                <a:latin typeface="Calibri" panose="020F0502020204030204" pitchFamily="34" charset="0"/>
                <a:ea typeface="Calibri" panose="020F0502020204030204" pitchFamily="34" charset="0"/>
                <a:cs typeface="Calibri" panose="020F0502020204030204" pitchFamily="34" charset="0"/>
              </a:rPr>
              <a:t>pour chaque personne.</a:t>
            </a:r>
            <a:endParaRPr lang="fr-FR" sz="2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6434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A21F-9E80-9017-C9AE-922CB08BC484}"/>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82EB204-094F-E5CC-00A4-87557819AEF2}"/>
              </a:ext>
            </a:extLst>
          </p:cNvPr>
          <p:cNvSpPr>
            <a:spLocks noGrp="1"/>
          </p:cNvSpPr>
          <p:nvPr>
            <p:ph type="body" sz="quarter" idx="14"/>
          </p:nvPr>
        </p:nvSpPr>
        <p:spPr/>
        <p:txBody>
          <a:bodyPr>
            <a:normAutofit fontScale="92500" lnSpcReduction="20000"/>
          </a:bodyPr>
          <a:lstStyle/>
          <a:p>
            <a:r>
              <a:rPr lang="fr-FR"/>
              <a:t>Définir la CAA</a:t>
            </a:r>
          </a:p>
        </p:txBody>
      </p:sp>
      <p:pic>
        <p:nvPicPr>
          <p:cNvPr id="5" name="Image 4" descr="Une image contenant texte, dessin humoristique, capture d’écran&#10;&#10;Le contenu généré par l’IA peut être incorrect.">
            <a:extLst>
              <a:ext uri="{FF2B5EF4-FFF2-40B4-BE49-F238E27FC236}">
                <a16:creationId xmlns:a16="http://schemas.microsoft.com/office/drawing/2014/main" id="{9DB5F58F-F39E-CEEF-A37C-5185B799851B}"/>
              </a:ext>
            </a:extLst>
          </p:cNvPr>
          <p:cNvPicPr>
            <a:picLocks noChangeAspect="1"/>
          </p:cNvPicPr>
          <p:nvPr/>
        </p:nvPicPr>
        <p:blipFill>
          <a:blip r:embed="rId2">
            <a:extLst>
              <a:ext uri="{28A0092B-C50C-407E-A947-70E740481C1C}">
                <a14:useLocalDpi xmlns:a14="http://schemas.microsoft.com/office/drawing/2010/main" val="0"/>
              </a:ext>
            </a:extLst>
          </a:blip>
          <a:srcRect b="41630"/>
          <a:stretch>
            <a:fillRect/>
          </a:stretch>
        </p:blipFill>
        <p:spPr>
          <a:xfrm>
            <a:off x="308889" y="1408746"/>
            <a:ext cx="5705831" cy="4711067"/>
          </a:xfrm>
          <a:prstGeom prst="rect">
            <a:avLst/>
          </a:prstGeom>
        </p:spPr>
      </p:pic>
      <p:pic>
        <p:nvPicPr>
          <p:cNvPr id="7" name="Image 6" descr="Une image contenant texte, dessin humoristique, capture d’écran&#10;&#10;Le contenu généré par l’IA peut être incorrect.">
            <a:extLst>
              <a:ext uri="{FF2B5EF4-FFF2-40B4-BE49-F238E27FC236}">
                <a16:creationId xmlns:a16="http://schemas.microsoft.com/office/drawing/2014/main" id="{802176A6-E09A-8290-410B-1A4B149A1CFE}"/>
              </a:ext>
            </a:extLst>
          </p:cNvPr>
          <p:cNvPicPr>
            <a:picLocks noChangeAspect="1"/>
          </p:cNvPicPr>
          <p:nvPr/>
        </p:nvPicPr>
        <p:blipFill>
          <a:blip r:embed="rId3">
            <a:extLst>
              <a:ext uri="{28A0092B-C50C-407E-A947-70E740481C1C}">
                <a14:useLocalDpi xmlns:a14="http://schemas.microsoft.com/office/drawing/2010/main" val="0"/>
              </a:ext>
            </a:extLst>
          </a:blip>
          <a:srcRect t="59111"/>
          <a:stretch>
            <a:fillRect/>
          </a:stretch>
        </p:blipFill>
        <p:spPr>
          <a:xfrm>
            <a:off x="6186139" y="2824799"/>
            <a:ext cx="5696972" cy="3295014"/>
          </a:xfrm>
          <a:prstGeom prst="rect">
            <a:avLst/>
          </a:prstGeom>
        </p:spPr>
      </p:pic>
    </p:spTree>
    <p:extLst>
      <p:ext uri="{BB962C8B-B14F-4D97-AF65-F5344CB8AC3E}">
        <p14:creationId xmlns:p14="http://schemas.microsoft.com/office/powerpoint/2010/main" val="2990043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27B3D-B403-34E2-3A58-E52E3630B6D9}"/>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C35A75E-346D-0F4E-28F5-3224E9F5DFF9}"/>
              </a:ext>
            </a:extLst>
          </p:cNvPr>
          <p:cNvSpPr>
            <a:spLocks noGrp="1"/>
          </p:cNvSpPr>
          <p:nvPr>
            <p:ph type="body" sz="quarter" idx="14"/>
          </p:nvPr>
        </p:nvSpPr>
        <p:spPr/>
        <p:txBody>
          <a:bodyPr>
            <a:normAutofit fontScale="92500" lnSpcReduction="20000"/>
          </a:bodyPr>
          <a:lstStyle/>
          <a:p>
            <a:r>
              <a:rPr lang="fr-FR"/>
              <a:t>Définir la CAA</a:t>
            </a:r>
          </a:p>
        </p:txBody>
      </p:sp>
      <p:sp>
        <p:nvSpPr>
          <p:cNvPr id="2" name="ZoneTexte 1">
            <a:extLst>
              <a:ext uri="{FF2B5EF4-FFF2-40B4-BE49-F238E27FC236}">
                <a16:creationId xmlns:a16="http://schemas.microsoft.com/office/drawing/2014/main" id="{DCE2A5EA-8B01-E223-BE36-A14EF4ABC6FB}"/>
              </a:ext>
            </a:extLst>
          </p:cNvPr>
          <p:cNvSpPr txBox="1"/>
          <p:nvPr/>
        </p:nvSpPr>
        <p:spPr>
          <a:xfrm>
            <a:off x="609600" y="985693"/>
            <a:ext cx="9357360" cy="461665"/>
          </a:xfrm>
          <a:prstGeom prst="rect">
            <a:avLst/>
          </a:prstGeom>
          <a:noFill/>
        </p:spPr>
        <p:txBody>
          <a:bodyPr wrap="square" rtlCol="0">
            <a:spAutoFit/>
          </a:bodyPr>
          <a:lstStyle/>
          <a:p>
            <a:r>
              <a:rPr lang="fr-FR" sz="2400" b="1">
                <a:solidFill>
                  <a:schemeClr val="accent1"/>
                </a:solidFill>
                <a:latin typeface="Calibri" panose="020F0502020204030204" pitchFamily="34" charset="0"/>
                <a:ea typeface="Calibri" panose="020F0502020204030204" pitchFamily="34" charset="0"/>
                <a:cs typeface="Calibri" panose="020F0502020204030204" pitchFamily="34" charset="0"/>
              </a:rPr>
              <a:t>Reconnaissance internationale de la CAA </a:t>
            </a:r>
          </a:p>
        </p:txBody>
      </p:sp>
      <p:sp>
        <p:nvSpPr>
          <p:cNvPr id="3" name="Rectangle 2">
            <a:extLst>
              <a:ext uri="{FF2B5EF4-FFF2-40B4-BE49-F238E27FC236}">
                <a16:creationId xmlns:a16="http://schemas.microsoft.com/office/drawing/2014/main" id="{A74DF54B-0038-4C17-86BE-327FB922A3D3}"/>
              </a:ext>
            </a:extLst>
          </p:cNvPr>
          <p:cNvSpPr/>
          <p:nvPr/>
        </p:nvSpPr>
        <p:spPr>
          <a:xfrm>
            <a:off x="5081319" y="1594475"/>
            <a:ext cx="1330960" cy="46166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t>2006</a:t>
            </a:r>
          </a:p>
        </p:txBody>
      </p:sp>
      <p:sp>
        <p:nvSpPr>
          <p:cNvPr id="6" name="ZoneTexte 5">
            <a:extLst>
              <a:ext uri="{FF2B5EF4-FFF2-40B4-BE49-F238E27FC236}">
                <a16:creationId xmlns:a16="http://schemas.microsoft.com/office/drawing/2014/main" id="{02FE3DE9-7F83-2D84-38ED-7EDD3731045F}"/>
              </a:ext>
            </a:extLst>
          </p:cNvPr>
          <p:cNvSpPr txBox="1"/>
          <p:nvPr/>
        </p:nvSpPr>
        <p:spPr>
          <a:xfrm>
            <a:off x="1743759" y="2113265"/>
            <a:ext cx="8006080" cy="338554"/>
          </a:xfrm>
          <a:prstGeom prst="rect">
            <a:avLst/>
          </a:prstGeom>
          <a:noFill/>
        </p:spPr>
        <p:txBody>
          <a:bodyPr wrap="square" rtlCol="0">
            <a:spAutoFit/>
          </a:bodyPr>
          <a:lstStyle/>
          <a:p>
            <a:pPr algn="ctr"/>
            <a:r>
              <a:rPr lang="fr-FR" sz="1600" dirty="0">
                <a:latin typeface="Calibri" panose="020F0502020204030204" pitchFamily="34" charset="0"/>
                <a:ea typeface="Calibri" panose="020F0502020204030204" pitchFamily="34" charset="0"/>
                <a:cs typeface="Calibri" panose="020F0502020204030204" pitchFamily="34" charset="0"/>
              </a:rPr>
              <a:t>Convention ONU (CDPH, 2006) : </a:t>
            </a:r>
            <a:r>
              <a:rPr lang="fr-FR" sz="1600" b="1" dirty="0">
                <a:latin typeface="Calibri" panose="020F0502020204030204" pitchFamily="34" charset="0"/>
                <a:ea typeface="Calibri" panose="020F0502020204030204" pitchFamily="34" charset="0"/>
                <a:cs typeface="Calibri" panose="020F0502020204030204" pitchFamily="34" charset="0"/>
              </a:rPr>
              <a:t>accès à toutes les formes de communication</a:t>
            </a:r>
          </a:p>
        </p:txBody>
      </p:sp>
      <p:sp>
        <p:nvSpPr>
          <p:cNvPr id="8" name="ZoneTexte 7">
            <a:extLst>
              <a:ext uri="{FF2B5EF4-FFF2-40B4-BE49-F238E27FC236}">
                <a16:creationId xmlns:a16="http://schemas.microsoft.com/office/drawing/2014/main" id="{03E0CF80-8523-4D11-6DA1-757398BDF983}"/>
              </a:ext>
            </a:extLst>
          </p:cNvPr>
          <p:cNvSpPr txBox="1"/>
          <p:nvPr/>
        </p:nvSpPr>
        <p:spPr>
          <a:xfrm>
            <a:off x="229252" y="2991681"/>
            <a:ext cx="3155999" cy="523220"/>
          </a:xfrm>
          <a:prstGeom prst="rect">
            <a:avLst/>
          </a:prstGeom>
          <a:noFill/>
        </p:spPr>
        <p:txBody>
          <a:bodyPr wrap="square" rtlCol="0">
            <a:spAutoFit/>
          </a:bodyPr>
          <a:lstStyle/>
          <a:p>
            <a:r>
              <a:rPr lang="fr-FR" sz="1400" dirty="0">
                <a:solidFill>
                  <a:prstClr val="black"/>
                </a:solidFill>
                <a:latin typeface="Calibri" panose="020F0502020204030204" pitchFamily="34" charset="0"/>
                <a:ea typeface="Calibri" panose="020F0502020204030204" pitchFamily="34" charset="0"/>
                <a:cs typeface="Calibri" panose="020F0502020204030204" pitchFamily="34" charset="0"/>
              </a:rPr>
              <a:t>L’article 2 définit la CAA comme un mode de communication</a:t>
            </a:r>
            <a:endParaRPr lang="fr-FR" sz="1400" dirty="0"/>
          </a:p>
        </p:txBody>
      </p:sp>
      <p:sp>
        <p:nvSpPr>
          <p:cNvPr id="9" name="ZoneTexte 8">
            <a:extLst>
              <a:ext uri="{FF2B5EF4-FFF2-40B4-BE49-F238E27FC236}">
                <a16:creationId xmlns:a16="http://schemas.microsoft.com/office/drawing/2014/main" id="{21847A3D-15A3-1120-51FB-F97C9ED8526F}"/>
              </a:ext>
            </a:extLst>
          </p:cNvPr>
          <p:cNvSpPr txBox="1"/>
          <p:nvPr/>
        </p:nvSpPr>
        <p:spPr>
          <a:xfrm>
            <a:off x="3456947" y="2991681"/>
            <a:ext cx="4287520" cy="1169551"/>
          </a:xfrm>
          <a:prstGeom prst="rect">
            <a:avLst/>
          </a:prstGeom>
          <a:noFill/>
        </p:spPr>
        <p:txBody>
          <a:bodyPr wrap="square" rtlCol="0">
            <a:spAutoFit/>
          </a:bodyPr>
          <a:lstStyle/>
          <a:p>
            <a:pPr lvl="0" algn="just">
              <a:spcAft>
                <a:spcPts val="800"/>
              </a:spcAft>
              <a:defRPr/>
            </a:pPr>
            <a:r>
              <a:rPr lang="fr-FR" sz="1400" dirty="0">
                <a:solidFill>
                  <a:prstClr val="black"/>
                </a:solidFill>
                <a:latin typeface="Calibri" panose="020F0502020204030204" pitchFamily="34" charset="0"/>
                <a:ea typeface="Calibri" panose="020F0502020204030204" pitchFamily="34" charset="0"/>
                <a:cs typeface="Calibri" panose="020F0502020204030204" pitchFamily="34" charset="0"/>
              </a:rPr>
              <a:t>L’article 4 listant les obligations générales des Etats parties dispose que les Etats doivent </a:t>
            </a:r>
            <a:r>
              <a:rPr lang="fr-FR" sz="1400" b="1" dirty="0">
                <a:solidFill>
                  <a:prstClr val="black"/>
                </a:solidFill>
                <a:latin typeface="Calibri" panose="020F0502020204030204" pitchFamily="34" charset="0"/>
                <a:ea typeface="Calibri" panose="020F0502020204030204" pitchFamily="34" charset="0"/>
                <a:cs typeface="Calibri" panose="020F0502020204030204" pitchFamily="34" charset="0"/>
              </a:rPr>
              <a:t>encourager la recherche et le développement de nouvelles technologies de communication adaptées à un coût abordable </a:t>
            </a:r>
            <a:endParaRPr lang="fr-FR"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3149C13A-272D-0076-C11E-703E4C117C55}"/>
              </a:ext>
            </a:extLst>
          </p:cNvPr>
          <p:cNvSpPr txBox="1"/>
          <p:nvPr/>
        </p:nvSpPr>
        <p:spPr>
          <a:xfrm>
            <a:off x="8145620" y="2991681"/>
            <a:ext cx="3817128" cy="1600438"/>
          </a:xfrm>
          <a:prstGeom prst="rect">
            <a:avLst/>
          </a:prstGeom>
          <a:noFill/>
        </p:spPr>
        <p:txBody>
          <a:bodyPr wrap="square">
            <a:spAutoFit/>
          </a:bodyPr>
          <a:lstStyle/>
          <a:p>
            <a:pPr lvl="0" algn="just">
              <a:spcAft>
                <a:spcPts val="800"/>
              </a:spcAft>
              <a:defRPr/>
            </a:pPr>
            <a:r>
              <a:rPr lang="fr-FR" sz="1400" dirty="0">
                <a:solidFill>
                  <a:prstClr val="black"/>
                </a:solidFill>
                <a:latin typeface="Calibri" panose="020F0502020204030204" pitchFamily="34" charset="0"/>
                <a:ea typeface="Calibri" panose="020F0502020204030204" pitchFamily="34" charset="0"/>
                <a:cs typeface="Calibri" panose="020F0502020204030204" pitchFamily="34" charset="0"/>
              </a:rPr>
              <a:t>L’article 21 renvoie à la définition de l’article 2 et dispose que les personnes en situation de handicap ont </a:t>
            </a:r>
            <a:r>
              <a:rPr lang="fr-FR" sz="1400" b="1" dirty="0">
                <a:solidFill>
                  <a:prstClr val="black"/>
                </a:solidFill>
                <a:latin typeface="Calibri" panose="020F0502020204030204" pitchFamily="34" charset="0"/>
                <a:ea typeface="Calibri" panose="020F0502020204030204" pitchFamily="34" charset="0"/>
                <a:cs typeface="Calibri" panose="020F0502020204030204" pitchFamily="34" charset="0"/>
              </a:rPr>
              <a:t>le droit de recourir à la CAA pour exercer leur droit à la liberté d’expression et d’opinion. </a:t>
            </a:r>
            <a:r>
              <a:rPr lang="fr-FR" sz="1400" dirty="0">
                <a:solidFill>
                  <a:prstClr val="black"/>
                </a:solidFill>
                <a:latin typeface="Calibri" panose="020F0502020204030204" pitchFamily="34" charset="0"/>
                <a:ea typeface="Calibri" panose="020F0502020204030204" pitchFamily="34" charset="0"/>
                <a:cs typeface="Calibri" panose="020F0502020204030204" pitchFamily="34" charset="0"/>
              </a:rPr>
              <a:t>Il est notamment spécifié que les personnes doivent pouvoir utiliser la CAA dans leurs démarches officielles.</a:t>
            </a:r>
          </a:p>
        </p:txBody>
      </p:sp>
      <p:sp>
        <p:nvSpPr>
          <p:cNvPr id="14" name="ZoneTexte 13">
            <a:extLst>
              <a:ext uri="{FF2B5EF4-FFF2-40B4-BE49-F238E27FC236}">
                <a16:creationId xmlns:a16="http://schemas.microsoft.com/office/drawing/2014/main" id="{A3B1D330-8B75-9CC7-D27C-E4A7218EDE96}"/>
              </a:ext>
            </a:extLst>
          </p:cNvPr>
          <p:cNvSpPr txBox="1"/>
          <p:nvPr/>
        </p:nvSpPr>
        <p:spPr>
          <a:xfrm>
            <a:off x="1033120" y="5496693"/>
            <a:ext cx="3155999" cy="584775"/>
          </a:xfrm>
          <a:prstGeom prst="rect">
            <a:avLst/>
          </a:prstGeom>
          <a:noFill/>
        </p:spPr>
        <p:txBody>
          <a:bodyPr wrap="square">
            <a:spAutoFit/>
          </a:bodyPr>
          <a:lstStyle/>
          <a:p>
            <a:r>
              <a:rPr lang="fr-FR" sz="1600" dirty="0">
                <a:latin typeface="Calibri" panose="020F0502020204030204" pitchFamily="34" charset="0"/>
                <a:ea typeface="Calibri" panose="020F0502020204030204" pitchFamily="34" charset="0"/>
                <a:cs typeface="Calibri" panose="020F0502020204030204" pitchFamily="34" charset="0"/>
              </a:rPr>
              <a:t>En France : ratification en 2010 mais faible prise en compte</a:t>
            </a:r>
            <a:endParaRPr lang="fr-FR" sz="1600" dirty="0"/>
          </a:p>
        </p:txBody>
      </p:sp>
      <p:sp>
        <p:nvSpPr>
          <p:cNvPr id="15" name="Rectangle 14">
            <a:extLst>
              <a:ext uri="{FF2B5EF4-FFF2-40B4-BE49-F238E27FC236}">
                <a16:creationId xmlns:a16="http://schemas.microsoft.com/office/drawing/2014/main" id="{E5CA8373-1766-C3A5-809E-1045A2ECF12C}"/>
              </a:ext>
            </a:extLst>
          </p:cNvPr>
          <p:cNvSpPr/>
          <p:nvPr/>
        </p:nvSpPr>
        <p:spPr>
          <a:xfrm>
            <a:off x="8249922" y="4863122"/>
            <a:ext cx="1330960" cy="46166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2019</a:t>
            </a:r>
          </a:p>
        </p:txBody>
      </p:sp>
      <p:sp>
        <p:nvSpPr>
          <p:cNvPr id="17" name="ZoneTexte 16">
            <a:extLst>
              <a:ext uri="{FF2B5EF4-FFF2-40B4-BE49-F238E27FC236}">
                <a16:creationId xmlns:a16="http://schemas.microsoft.com/office/drawing/2014/main" id="{FE106141-AB12-8456-A61D-10A2F5259D90}"/>
              </a:ext>
            </a:extLst>
          </p:cNvPr>
          <p:cNvSpPr txBox="1"/>
          <p:nvPr/>
        </p:nvSpPr>
        <p:spPr>
          <a:xfrm>
            <a:off x="7349770" y="5496693"/>
            <a:ext cx="4131985" cy="584775"/>
          </a:xfrm>
          <a:prstGeom prst="rect">
            <a:avLst/>
          </a:prstGeom>
          <a:noFill/>
        </p:spPr>
        <p:txBody>
          <a:bodyPr wrap="square">
            <a:spAutoFit/>
          </a:bodyPr>
          <a:lstStyle/>
          <a:p>
            <a:r>
              <a:rPr lang="fr-FR" sz="1600" dirty="0">
                <a:latin typeface="Calibri" panose="020F0502020204030204" pitchFamily="34" charset="0"/>
                <a:ea typeface="Calibri" panose="020F0502020204030204" pitchFamily="34" charset="0"/>
                <a:cs typeface="Calibri" panose="020F0502020204030204" pitchFamily="34" charset="0"/>
              </a:rPr>
              <a:t>Rapport ONU (2019) : besoin urgent de changement de paradigme sur la CAA</a:t>
            </a:r>
            <a:endParaRPr lang="fr-FR" sz="1600" dirty="0"/>
          </a:p>
        </p:txBody>
      </p:sp>
      <p:grpSp>
        <p:nvGrpSpPr>
          <p:cNvPr id="32" name="Groupe 31">
            <a:extLst>
              <a:ext uri="{FF2B5EF4-FFF2-40B4-BE49-F238E27FC236}">
                <a16:creationId xmlns:a16="http://schemas.microsoft.com/office/drawing/2014/main" id="{463B130E-607F-6C57-E98F-98100422DC0B}"/>
              </a:ext>
            </a:extLst>
          </p:cNvPr>
          <p:cNvGrpSpPr/>
          <p:nvPr/>
        </p:nvGrpSpPr>
        <p:grpSpPr>
          <a:xfrm>
            <a:off x="2316480" y="2467762"/>
            <a:ext cx="7172960" cy="564559"/>
            <a:chOff x="2316480" y="2427122"/>
            <a:chExt cx="7172960" cy="564559"/>
          </a:xfrm>
        </p:grpSpPr>
        <p:cxnSp>
          <p:nvCxnSpPr>
            <p:cNvPr id="19" name="Connecteur droit avec flèche 18">
              <a:extLst>
                <a:ext uri="{FF2B5EF4-FFF2-40B4-BE49-F238E27FC236}">
                  <a16:creationId xmlns:a16="http://schemas.microsoft.com/office/drawing/2014/main" id="{FD71C64D-F975-D9D4-2D61-662F02554602}"/>
                </a:ext>
              </a:extLst>
            </p:cNvPr>
            <p:cNvCxnSpPr>
              <a:cxnSpLocks/>
            </p:cNvCxnSpPr>
            <p:nvPr/>
          </p:nvCxnSpPr>
          <p:spPr>
            <a:xfrm flipH="1">
              <a:off x="2316480" y="2431974"/>
              <a:ext cx="3309339" cy="5597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Connecteur droit avec flèche 20">
              <a:extLst>
                <a:ext uri="{FF2B5EF4-FFF2-40B4-BE49-F238E27FC236}">
                  <a16:creationId xmlns:a16="http://schemas.microsoft.com/office/drawing/2014/main" id="{2DE2FCDD-85CD-AABB-5A96-B3CDA4A6EA1F}"/>
                </a:ext>
              </a:extLst>
            </p:cNvPr>
            <p:cNvCxnSpPr>
              <a:cxnSpLocks/>
            </p:cNvCxnSpPr>
            <p:nvPr/>
          </p:nvCxnSpPr>
          <p:spPr>
            <a:xfrm>
              <a:off x="5616599" y="2442134"/>
              <a:ext cx="9220" cy="54954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3" name="Connecteur droit avec flèche 22">
              <a:extLst>
                <a:ext uri="{FF2B5EF4-FFF2-40B4-BE49-F238E27FC236}">
                  <a16:creationId xmlns:a16="http://schemas.microsoft.com/office/drawing/2014/main" id="{59760545-E580-78E4-C513-E876C2B6D588}"/>
                </a:ext>
              </a:extLst>
            </p:cNvPr>
            <p:cNvCxnSpPr>
              <a:cxnSpLocks/>
            </p:cNvCxnSpPr>
            <p:nvPr/>
          </p:nvCxnSpPr>
          <p:spPr>
            <a:xfrm>
              <a:off x="5616599" y="2427122"/>
              <a:ext cx="3872841" cy="478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27" name="Rectangle 26">
            <a:extLst>
              <a:ext uri="{FF2B5EF4-FFF2-40B4-BE49-F238E27FC236}">
                <a16:creationId xmlns:a16="http://schemas.microsoft.com/office/drawing/2014/main" id="{707EB63E-3488-0671-E121-283644864D2D}"/>
              </a:ext>
            </a:extLst>
          </p:cNvPr>
          <p:cNvSpPr/>
          <p:nvPr/>
        </p:nvSpPr>
        <p:spPr>
          <a:xfrm>
            <a:off x="1945640" y="4863122"/>
            <a:ext cx="1330960" cy="46166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t>2010</a:t>
            </a:r>
          </a:p>
        </p:txBody>
      </p:sp>
    </p:spTree>
    <p:extLst>
      <p:ext uri="{BB962C8B-B14F-4D97-AF65-F5344CB8AC3E}">
        <p14:creationId xmlns:p14="http://schemas.microsoft.com/office/powerpoint/2010/main" val="2768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AC7C-68D8-ABC8-0A1F-D8EF7294EB09}"/>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2877872-A40A-737B-FCD6-C021D2A82E45}"/>
              </a:ext>
            </a:extLst>
          </p:cNvPr>
          <p:cNvSpPr>
            <a:spLocks noGrp="1"/>
          </p:cNvSpPr>
          <p:nvPr>
            <p:ph type="body" sz="quarter" idx="14"/>
          </p:nvPr>
        </p:nvSpPr>
        <p:spPr/>
        <p:txBody>
          <a:bodyPr>
            <a:normAutofit fontScale="92500" lnSpcReduction="20000"/>
          </a:bodyPr>
          <a:lstStyle/>
          <a:p>
            <a:r>
              <a:rPr lang="fr-FR"/>
              <a:t>Plan du KIT</a:t>
            </a:r>
          </a:p>
        </p:txBody>
      </p:sp>
      <p:pic>
        <p:nvPicPr>
          <p:cNvPr id="7" name="Image 6">
            <a:extLst>
              <a:ext uri="{FF2B5EF4-FFF2-40B4-BE49-F238E27FC236}">
                <a16:creationId xmlns:a16="http://schemas.microsoft.com/office/drawing/2014/main" id="{CAED630C-9B53-DF9F-098B-65815951435A}"/>
              </a:ext>
            </a:extLst>
          </p:cNvPr>
          <p:cNvPicPr>
            <a:picLocks noChangeAspect="1"/>
          </p:cNvPicPr>
          <p:nvPr/>
        </p:nvPicPr>
        <p:blipFill>
          <a:blip r:embed="rId2"/>
          <a:stretch>
            <a:fillRect/>
          </a:stretch>
        </p:blipFill>
        <p:spPr>
          <a:xfrm>
            <a:off x="2542187" y="5034634"/>
            <a:ext cx="7285904" cy="1494181"/>
          </a:xfrm>
          <a:prstGeom prst="rect">
            <a:avLst/>
          </a:prstGeom>
        </p:spPr>
      </p:pic>
      <p:sp>
        <p:nvSpPr>
          <p:cNvPr id="2" name="ZoneTexte 1">
            <a:extLst>
              <a:ext uri="{FF2B5EF4-FFF2-40B4-BE49-F238E27FC236}">
                <a16:creationId xmlns:a16="http://schemas.microsoft.com/office/drawing/2014/main" id="{3D5622FD-25A9-6AF1-3DA8-B30DC75E1199}"/>
              </a:ext>
            </a:extLst>
          </p:cNvPr>
          <p:cNvSpPr txBox="1"/>
          <p:nvPr/>
        </p:nvSpPr>
        <p:spPr>
          <a:xfrm>
            <a:off x="491705" y="1526875"/>
            <a:ext cx="11386868" cy="3416320"/>
          </a:xfrm>
          <a:prstGeom prst="rect">
            <a:avLst/>
          </a:prstGeom>
          <a:noFill/>
        </p:spPr>
        <p:txBody>
          <a:bodyPr wrap="square" rtlCol="0">
            <a:spAutoFit/>
          </a:bodyPr>
          <a:lstStyle/>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1. Communiquer : un droit fondamental</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2. Être partenaire de communication</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3. Définir la CAA </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4. Accompagner des personnes en situation de handicap rare</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5. Explorer les outils de CAA</a:t>
            </a:r>
          </a:p>
          <a:p>
            <a:pPr marL="342900" indent="-342900">
              <a:buClr>
                <a:schemeClr val="accent2"/>
              </a:buClr>
              <a:buFont typeface="Aptos Mono" panose="020B0009020202020204" pitchFamily="49" charset="0"/>
              <a:buChar char="›"/>
            </a:pPr>
            <a:r>
              <a:rPr lang="fr-FR" sz="3200" b="1" dirty="0">
                <a:latin typeface="Calibri" panose="020F0502020204030204" pitchFamily="34" charset="0"/>
                <a:ea typeface="Calibri" panose="020F0502020204030204" pitchFamily="34" charset="0"/>
                <a:cs typeface="Calibri" panose="020F0502020204030204" pitchFamily="34" charset="0"/>
              </a:rPr>
              <a:t>6. Pour aller plus loin : ressources et références bibliographiques </a:t>
            </a:r>
          </a:p>
          <a:p>
            <a:endParaRPr lang="fr-FR" sz="2400" b="1" dirty="0"/>
          </a:p>
        </p:txBody>
      </p:sp>
      <p:sp>
        <p:nvSpPr>
          <p:cNvPr id="5" name="ZoneTexte 4">
            <a:extLst>
              <a:ext uri="{FF2B5EF4-FFF2-40B4-BE49-F238E27FC236}">
                <a16:creationId xmlns:a16="http://schemas.microsoft.com/office/drawing/2014/main" id="{FFF8DA8F-909D-07E1-1E82-9E59062AE2A1}"/>
              </a:ext>
            </a:extLst>
          </p:cNvPr>
          <p:cNvSpPr txBox="1"/>
          <p:nvPr/>
        </p:nvSpPr>
        <p:spPr>
          <a:xfrm>
            <a:off x="5555673" y="6504837"/>
            <a:ext cx="4405746" cy="238395"/>
          </a:xfrm>
          <a:prstGeom prst="rect">
            <a:avLst/>
          </a:prstGeom>
          <a:noFill/>
        </p:spPr>
        <p:txBody>
          <a:bodyPr wrap="square">
            <a:spAutoFit/>
          </a:bodyPr>
          <a:lstStyle/>
          <a:p>
            <a:r>
              <a:rPr lang="fr-FR" sz="9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https://www.irsam.fr/les-referents-de-la-caa-a-la-reunion-nous-presentent-leurs-outils/</a:t>
            </a:r>
          </a:p>
        </p:txBody>
      </p:sp>
    </p:spTree>
    <p:extLst>
      <p:ext uri="{BB962C8B-B14F-4D97-AF65-F5344CB8AC3E}">
        <p14:creationId xmlns:p14="http://schemas.microsoft.com/office/powerpoint/2010/main" val="767581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7DBBF-448B-4B6D-A70E-4C4DDF7D59B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76BF5E3-0896-D627-D52B-7B6CFEDCC2AE}"/>
              </a:ext>
            </a:extLst>
          </p:cNvPr>
          <p:cNvSpPr>
            <a:spLocks noGrp="1"/>
          </p:cNvSpPr>
          <p:nvPr>
            <p:ph type="body" sz="quarter" idx="14"/>
          </p:nvPr>
        </p:nvSpPr>
        <p:spPr/>
        <p:txBody>
          <a:bodyPr>
            <a:normAutofit fontScale="92500" lnSpcReduction="20000"/>
          </a:bodyPr>
          <a:lstStyle/>
          <a:p>
            <a:r>
              <a:rPr lang="fr-FR"/>
              <a:t>Définir la CAA</a:t>
            </a:r>
          </a:p>
        </p:txBody>
      </p:sp>
      <p:sp>
        <p:nvSpPr>
          <p:cNvPr id="2" name="ZoneTexte 1">
            <a:extLst>
              <a:ext uri="{FF2B5EF4-FFF2-40B4-BE49-F238E27FC236}">
                <a16:creationId xmlns:a16="http://schemas.microsoft.com/office/drawing/2014/main" id="{1BF3EB2E-D26A-A243-219E-1837A208B1FD}"/>
              </a:ext>
            </a:extLst>
          </p:cNvPr>
          <p:cNvSpPr txBox="1"/>
          <p:nvPr/>
        </p:nvSpPr>
        <p:spPr>
          <a:xfrm>
            <a:off x="609600" y="985693"/>
            <a:ext cx="9357360" cy="461665"/>
          </a:xfrm>
          <a:prstGeom prst="rect">
            <a:avLst/>
          </a:prstGeom>
          <a:noFill/>
        </p:spPr>
        <p:txBody>
          <a:bodyPr wrap="square" rtlCol="0">
            <a:spAutoFit/>
          </a:bodyPr>
          <a:lstStyle/>
          <a:p>
            <a:r>
              <a:rPr lang="fr-FR" sz="2400" b="1">
                <a:solidFill>
                  <a:schemeClr val="accent1"/>
                </a:solidFill>
                <a:latin typeface="Calibri" panose="020F0502020204030204" pitchFamily="34" charset="0"/>
                <a:ea typeface="Calibri" panose="020F0502020204030204" pitchFamily="34" charset="0"/>
                <a:cs typeface="Calibri" panose="020F0502020204030204" pitchFamily="34" charset="0"/>
              </a:rPr>
              <a:t>Intégration nationale</a:t>
            </a:r>
          </a:p>
        </p:txBody>
      </p:sp>
      <p:pic>
        <p:nvPicPr>
          <p:cNvPr id="7" name="Image 6" descr="Une image contenant texte, capture d’écran, Police&#10;&#10;Le contenu généré par l’IA peut être incorrect.">
            <a:extLst>
              <a:ext uri="{FF2B5EF4-FFF2-40B4-BE49-F238E27FC236}">
                <a16:creationId xmlns:a16="http://schemas.microsoft.com/office/drawing/2014/main" id="{27A275A8-4585-379C-7E8F-5CCC70DB4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71" y="1815920"/>
            <a:ext cx="10374458" cy="3880186"/>
          </a:xfrm>
          <a:prstGeom prst="rect">
            <a:avLst/>
          </a:prstGeom>
        </p:spPr>
      </p:pic>
    </p:spTree>
    <p:extLst>
      <p:ext uri="{BB962C8B-B14F-4D97-AF65-F5344CB8AC3E}">
        <p14:creationId xmlns:p14="http://schemas.microsoft.com/office/powerpoint/2010/main" val="1907921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89449-284A-8F58-2F6E-2040CE0CE402}"/>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2D41C99-096B-09F5-BF2E-44049B31C9BD}"/>
              </a:ext>
            </a:extLst>
          </p:cNvPr>
          <p:cNvSpPr>
            <a:spLocks noGrp="1"/>
          </p:cNvSpPr>
          <p:nvPr>
            <p:ph type="body" sz="quarter" idx="14"/>
          </p:nvPr>
        </p:nvSpPr>
        <p:spPr/>
        <p:txBody>
          <a:bodyPr>
            <a:normAutofit fontScale="92500" lnSpcReduction="20000"/>
          </a:bodyPr>
          <a:lstStyle/>
          <a:p>
            <a:r>
              <a:rPr lang="fr-FR"/>
              <a:t>Définir la CAA</a:t>
            </a:r>
          </a:p>
        </p:txBody>
      </p:sp>
      <p:sp>
        <p:nvSpPr>
          <p:cNvPr id="2" name="ZoneTexte 1">
            <a:extLst>
              <a:ext uri="{FF2B5EF4-FFF2-40B4-BE49-F238E27FC236}">
                <a16:creationId xmlns:a16="http://schemas.microsoft.com/office/drawing/2014/main" id="{48E28FE6-83C3-C0D6-CE2A-293BA68D71B5}"/>
              </a:ext>
            </a:extLst>
          </p:cNvPr>
          <p:cNvSpPr txBox="1"/>
          <p:nvPr/>
        </p:nvSpPr>
        <p:spPr>
          <a:xfrm>
            <a:off x="609600" y="985693"/>
            <a:ext cx="9357360" cy="461665"/>
          </a:xfrm>
          <a:prstGeom prst="rect">
            <a:avLst/>
          </a:prstGeom>
          <a:noFill/>
        </p:spPr>
        <p:txBody>
          <a:bodyPr wrap="square" rtlCol="0">
            <a:spAutoFit/>
          </a:bodyPr>
          <a:lstStyle/>
          <a:p>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Intégration nationale</a:t>
            </a:r>
          </a:p>
        </p:txBody>
      </p:sp>
      <p:sp>
        <p:nvSpPr>
          <p:cNvPr id="3" name="Rectangle 2">
            <a:extLst>
              <a:ext uri="{FF2B5EF4-FFF2-40B4-BE49-F238E27FC236}">
                <a16:creationId xmlns:a16="http://schemas.microsoft.com/office/drawing/2014/main" id="{E052280F-B1E1-2CEB-60F8-E7AEB00BDB45}"/>
              </a:ext>
            </a:extLst>
          </p:cNvPr>
          <p:cNvSpPr/>
          <p:nvPr/>
        </p:nvSpPr>
        <p:spPr>
          <a:xfrm>
            <a:off x="977092" y="1544389"/>
            <a:ext cx="10237815" cy="6048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ea typeface="Calibri" panose="020F0502020204030204" pitchFamily="34" charset="0"/>
                <a:cs typeface="Calibri" panose="020F0502020204030204" pitchFamily="34" charset="0"/>
              </a:rPr>
              <a:t>Instruction n° DGCS/SD3B/2025/86 du 23 juin 2025 relative au déploiement de missions départementales d’expertise et d’information autour de la communication alternative et améliorée (CAA)</a:t>
            </a:r>
            <a:endParaRPr lang="fr-FR" b="1" dirty="0"/>
          </a:p>
        </p:txBody>
      </p:sp>
      <p:sp>
        <p:nvSpPr>
          <p:cNvPr id="5" name="ZoneTexte 4">
            <a:extLst>
              <a:ext uri="{FF2B5EF4-FFF2-40B4-BE49-F238E27FC236}">
                <a16:creationId xmlns:a16="http://schemas.microsoft.com/office/drawing/2014/main" id="{3C34C124-E3FA-AF5F-C13D-2DD23B1BDED6}"/>
              </a:ext>
            </a:extLst>
          </p:cNvPr>
          <p:cNvSpPr txBox="1"/>
          <p:nvPr/>
        </p:nvSpPr>
        <p:spPr>
          <a:xfrm>
            <a:off x="585644" y="2374616"/>
            <a:ext cx="11020710" cy="4031873"/>
          </a:xfrm>
          <a:prstGeom prst="rect">
            <a:avLst/>
          </a:prstGeom>
          <a:noFill/>
        </p:spPr>
        <p:txBody>
          <a:bodyPr wrap="square">
            <a:spAutoFit/>
          </a:bodyPr>
          <a:lstStyle/>
          <a:p>
            <a:pPr algn="just"/>
            <a:r>
              <a:rPr lang="fr-FR" sz="1600" dirty="0">
                <a:latin typeface="Calibri" panose="020F0502020204030204" pitchFamily="34" charset="0"/>
                <a:ea typeface="Calibri" panose="020F0502020204030204" pitchFamily="34" charset="0"/>
                <a:cs typeface="Calibri" panose="020F0502020204030204" pitchFamily="34" charset="0"/>
              </a:rPr>
              <a:t>Les établissements sociaux et médicaux-sociaux sont invités à :</a:t>
            </a:r>
          </a:p>
          <a:p>
            <a:pPr algn="just"/>
            <a:endParaRPr lang="fr-F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chemeClr val="accent2"/>
              </a:buClr>
              <a:buFont typeface="Calibri" panose="020F0502020204030204" pitchFamily="34" charset="0"/>
              <a:buChar char="›"/>
            </a:pPr>
            <a:r>
              <a:rPr lang="fr-FR" sz="1600" b="1" dirty="0">
                <a:latin typeface="Calibri" panose="020F0502020204030204" pitchFamily="34" charset="0"/>
                <a:ea typeface="Calibri" panose="020F0502020204030204" pitchFamily="34" charset="0"/>
                <a:cs typeface="Calibri" panose="020F0502020204030204" pitchFamily="34" charset="0"/>
              </a:rPr>
              <a:t>S’approprier les outils de CAA </a:t>
            </a:r>
            <a:r>
              <a:rPr lang="fr-FR" sz="1600" dirty="0">
                <a:latin typeface="Calibri" panose="020F0502020204030204" pitchFamily="34" charset="0"/>
                <a:ea typeface="Calibri" panose="020F0502020204030204" pitchFamily="34" charset="0"/>
                <a:cs typeface="Calibri" panose="020F0502020204030204" pitchFamily="34" charset="0"/>
              </a:rPr>
              <a:t>en complément de leur engagement à déployer une </a:t>
            </a:r>
            <a:r>
              <a:rPr lang="fr-FR" sz="1600" b="1" dirty="0">
                <a:latin typeface="Calibri" panose="020F0502020204030204" pitchFamily="34" charset="0"/>
                <a:ea typeface="Calibri" panose="020F0502020204030204" pitchFamily="34" charset="0"/>
                <a:cs typeface="Calibri" panose="020F0502020204030204" pitchFamily="34" charset="0"/>
              </a:rPr>
              <a:t>démarche globale </a:t>
            </a:r>
            <a:r>
              <a:rPr lang="fr-FR" sz="1600" dirty="0">
                <a:latin typeface="Calibri" panose="020F0502020204030204" pitchFamily="34" charset="0"/>
                <a:ea typeface="Calibri" panose="020F0502020204030204" pitchFamily="34" charset="0"/>
                <a:cs typeface="Calibri" panose="020F0502020204030204" pitchFamily="34" charset="0"/>
              </a:rPr>
              <a:t>sur la CAA</a:t>
            </a:r>
          </a:p>
          <a:p>
            <a:pPr marL="285750" indent="-285750" algn="just">
              <a:buClr>
                <a:schemeClr val="accent2"/>
              </a:buClr>
              <a:buFont typeface="Calibri" panose="020F0502020204030204" pitchFamily="34" charset="0"/>
              <a:buChar char="›"/>
            </a:pPr>
            <a:endParaRPr lang="fr-F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chemeClr val="accent2"/>
              </a:buClr>
              <a:buFont typeface="Calibri" panose="020F0502020204030204" pitchFamily="34" charset="0"/>
              <a:buChar char="›"/>
            </a:pPr>
            <a:r>
              <a:rPr lang="fr-FR" sz="1600" b="1" dirty="0">
                <a:solidFill>
                  <a:srgbClr val="9D277D"/>
                </a:solidFill>
                <a:latin typeface="Calibri" panose="020F0502020204030204" pitchFamily="34" charset="0"/>
                <a:ea typeface="Calibri" panose="020F0502020204030204" pitchFamily="34" charset="0"/>
                <a:cs typeface="Calibri" panose="020F0502020204030204" pitchFamily="34" charset="0"/>
              </a:rPr>
              <a:t>Former les professionnels exerçant en leur sein (une des raisons de cette sensibilisation !)</a:t>
            </a:r>
          </a:p>
          <a:p>
            <a:pPr marL="285750" indent="-285750" algn="just">
              <a:buClr>
                <a:schemeClr val="accent2"/>
              </a:buClr>
              <a:buFont typeface="Calibri" panose="020F0502020204030204" pitchFamily="34" charset="0"/>
              <a:buChar char="›"/>
            </a:pPr>
            <a:endParaRPr lang="fr-F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chemeClr val="accent2"/>
              </a:buClr>
              <a:buFont typeface="Calibri" panose="020F0502020204030204" pitchFamily="34" charset="0"/>
              <a:buChar char="›"/>
            </a:pPr>
            <a:r>
              <a:rPr lang="fr-FR" sz="1600" b="1" dirty="0">
                <a:latin typeface="Calibri" panose="020F0502020204030204" pitchFamily="34" charset="0"/>
                <a:ea typeface="Calibri" panose="020F0502020204030204" pitchFamily="34" charset="0"/>
                <a:cs typeface="Calibri" panose="020F0502020204030204" pitchFamily="34" charset="0"/>
              </a:rPr>
              <a:t>Systématiser l’évaluation des besoins </a:t>
            </a:r>
            <a:r>
              <a:rPr lang="fr-FR" sz="1600" dirty="0">
                <a:latin typeface="Calibri" panose="020F0502020204030204" pitchFamily="34" charset="0"/>
                <a:ea typeface="Calibri" panose="020F0502020204030204" pitchFamily="34" charset="0"/>
                <a:cs typeface="Calibri" panose="020F0502020204030204" pitchFamily="34" charset="0"/>
              </a:rPr>
              <a:t>des personnes accompagnées en matière de communication</a:t>
            </a:r>
          </a:p>
          <a:p>
            <a:pPr marL="285750" indent="-285750" algn="just">
              <a:buClr>
                <a:schemeClr val="accent2"/>
              </a:buClr>
              <a:buFont typeface="Calibri" panose="020F0502020204030204" pitchFamily="34" charset="0"/>
              <a:buChar char="›"/>
            </a:pPr>
            <a:endParaRPr lang="fr-F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chemeClr val="accent2"/>
              </a:buClr>
              <a:buFont typeface="Calibri" panose="020F0502020204030204" pitchFamily="34" charset="0"/>
              <a:buChar char="›"/>
            </a:pPr>
            <a:r>
              <a:rPr lang="fr-FR" sz="1600" b="1" dirty="0">
                <a:latin typeface="Calibri" panose="020F0502020204030204" pitchFamily="34" charset="0"/>
                <a:ea typeface="Calibri" panose="020F0502020204030204" pitchFamily="34" charset="0"/>
                <a:cs typeface="Calibri" panose="020F0502020204030204" pitchFamily="34" charset="0"/>
              </a:rPr>
              <a:t>Intégrer la CAA au sein des outils de la loi 2002-2 </a:t>
            </a:r>
            <a:r>
              <a:rPr lang="fr-FR" sz="1600" dirty="0">
                <a:latin typeface="Calibri" panose="020F0502020204030204" pitchFamily="34" charset="0"/>
                <a:ea typeface="Calibri" panose="020F0502020204030204" pitchFamily="34" charset="0"/>
                <a:cs typeface="Calibri" panose="020F0502020204030204" pitchFamily="34" charset="0"/>
              </a:rPr>
              <a:t>: projet d’établissement, contrat de séjour, livret d’accueil, règlement de fonctionnement, conseil de la vie sociale…) </a:t>
            </a:r>
          </a:p>
          <a:p>
            <a:pPr marL="285750" indent="-285750" algn="just">
              <a:buClr>
                <a:schemeClr val="accent2"/>
              </a:buClr>
              <a:buFont typeface="Calibri" panose="020F0502020204030204" pitchFamily="34" charset="0"/>
              <a:buChar char="›"/>
            </a:pPr>
            <a:endParaRPr lang="fr-F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Clr>
                <a:schemeClr val="accent2"/>
              </a:buClr>
              <a:buFont typeface="Calibri" panose="020F0502020204030204" pitchFamily="34" charset="0"/>
              <a:buChar char="›"/>
            </a:pPr>
            <a:r>
              <a:rPr lang="fr-FR" sz="1600" b="1" dirty="0">
                <a:latin typeface="Calibri" panose="020F0502020204030204" pitchFamily="34" charset="0"/>
                <a:ea typeface="Calibri" panose="020F0502020204030204" pitchFamily="34" charset="0"/>
                <a:cs typeface="Calibri" panose="020F0502020204030204" pitchFamily="34" charset="0"/>
              </a:rPr>
              <a:t>Recourir aux leviers de contractualisations </a:t>
            </a:r>
            <a:r>
              <a:rPr lang="fr-FR" sz="1600" dirty="0">
                <a:latin typeface="Calibri" panose="020F0502020204030204" pitchFamily="34" charset="0"/>
                <a:ea typeface="Calibri" panose="020F0502020204030204" pitchFamily="34" charset="0"/>
                <a:cs typeface="Calibri" panose="020F0502020204030204" pitchFamily="34" charset="0"/>
              </a:rPr>
              <a:t>tels que les CPOM pour accompagner cette dynamique autour de la CAA, engager la formation et l’évolution des pratiques professionnelles. </a:t>
            </a:r>
          </a:p>
          <a:p>
            <a:pPr marL="342900" indent="-342900" algn="just">
              <a:buFontTx/>
              <a:buChar char="-"/>
            </a:pPr>
            <a:endParaRPr lang="fr-FR" sz="16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FontTx/>
              <a:buChar char="-"/>
            </a:pPr>
            <a:endParaRPr lang="fr-FR" sz="1600" dirty="0">
              <a:latin typeface="Calibri" panose="020F0502020204030204" pitchFamily="34" charset="0"/>
              <a:ea typeface="Calibri" panose="020F0502020204030204" pitchFamily="34" charset="0"/>
              <a:cs typeface="Calibri" panose="020F0502020204030204" pitchFamily="34" charset="0"/>
            </a:endParaRPr>
          </a:p>
          <a:p>
            <a:pPr algn="just"/>
            <a:r>
              <a:rPr lang="fr-FR" sz="1600" dirty="0">
                <a:latin typeface="Calibri" panose="020F0502020204030204" pitchFamily="34" charset="0"/>
                <a:ea typeface="Calibri" panose="020F0502020204030204" pitchFamily="34" charset="0"/>
                <a:cs typeface="Calibri" panose="020F0502020204030204" pitchFamily="34" charset="0"/>
              </a:rPr>
              <a:t>En savoir plus : </a:t>
            </a:r>
            <a:r>
              <a:rPr lang="fr-FR" sz="1600" dirty="0">
                <a:latin typeface="Calibri" panose="020F0502020204030204" pitchFamily="34" charset="0"/>
                <a:ea typeface="Calibri" panose="020F0502020204030204" pitchFamily="34" charset="0"/>
                <a:cs typeface="Calibri" panose="020F0502020204030204" pitchFamily="34" charset="0"/>
                <a:hlinkClick r:id="rId3"/>
              </a:rPr>
              <a:t>https://gnchr.fr/publication-dune-instruction-pour-le-deploiement-de-la-caa</a:t>
            </a:r>
            <a:endParaRPr lang="fr-FR"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Image 9" descr="Une image contenant Graphique, Police, graphisme, logo&#10;&#10;Le contenu généré par l’IA peut être incorrect.">
            <a:extLst>
              <a:ext uri="{FF2B5EF4-FFF2-40B4-BE49-F238E27FC236}">
                <a16:creationId xmlns:a16="http://schemas.microsoft.com/office/drawing/2014/main" id="{6535591F-4D75-42BC-41B4-30452E64C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207" y="5826948"/>
            <a:ext cx="461666" cy="461666"/>
          </a:xfrm>
          <a:prstGeom prst="rect">
            <a:avLst/>
          </a:prstGeom>
        </p:spPr>
      </p:pic>
    </p:spTree>
    <p:extLst>
      <p:ext uri="{BB962C8B-B14F-4D97-AF65-F5344CB8AC3E}">
        <p14:creationId xmlns:p14="http://schemas.microsoft.com/office/powerpoint/2010/main" val="680545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7D39D-EEA7-7446-217F-61BF10EC01F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D92F7E4-501B-1BBC-239B-3FDF9787A16D}"/>
              </a:ext>
            </a:extLst>
          </p:cNvPr>
          <p:cNvSpPr>
            <a:spLocks noGrp="1"/>
          </p:cNvSpPr>
          <p:nvPr>
            <p:ph type="body" sz="quarter" idx="14"/>
          </p:nvPr>
        </p:nvSpPr>
        <p:spPr/>
        <p:txBody>
          <a:bodyPr>
            <a:normAutofit fontScale="92500" lnSpcReduction="20000"/>
          </a:bodyPr>
          <a:lstStyle/>
          <a:p>
            <a:r>
              <a:rPr lang="fr-FR"/>
              <a:t>Définir la CAA</a:t>
            </a:r>
          </a:p>
        </p:txBody>
      </p:sp>
      <p:sp>
        <p:nvSpPr>
          <p:cNvPr id="2" name="ZoneTexte 1">
            <a:extLst>
              <a:ext uri="{FF2B5EF4-FFF2-40B4-BE49-F238E27FC236}">
                <a16:creationId xmlns:a16="http://schemas.microsoft.com/office/drawing/2014/main" id="{44B7C42C-1163-4FE4-6168-32A94FB89B20}"/>
              </a:ext>
            </a:extLst>
          </p:cNvPr>
          <p:cNvSpPr txBox="1"/>
          <p:nvPr/>
        </p:nvSpPr>
        <p:spPr>
          <a:xfrm>
            <a:off x="609600" y="985693"/>
            <a:ext cx="9357360" cy="461665"/>
          </a:xfrm>
          <a:prstGeom prst="rect">
            <a:avLst/>
          </a:prstGeom>
          <a:noFill/>
        </p:spPr>
        <p:txBody>
          <a:bodyPr wrap="square" rtlCol="0">
            <a:spAutoFit/>
          </a:bodyPr>
          <a:lstStyle/>
          <a:p>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Pour récapituler, la CAA c’est pour :</a:t>
            </a:r>
          </a:p>
        </p:txBody>
      </p:sp>
      <p:grpSp>
        <p:nvGrpSpPr>
          <p:cNvPr id="13" name="Groupe 12">
            <a:extLst>
              <a:ext uri="{FF2B5EF4-FFF2-40B4-BE49-F238E27FC236}">
                <a16:creationId xmlns:a16="http://schemas.microsoft.com/office/drawing/2014/main" id="{A3664CE2-098F-A79B-D3BA-6EC7FB658465}"/>
              </a:ext>
            </a:extLst>
          </p:cNvPr>
          <p:cNvGrpSpPr/>
          <p:nvPr/>
        </p:nvGrpSpPr>
        <p:grpSpPr>
          <a:xfrm>
            <a:off x="1057098" y="2209113"/>
            <a:ext cx="8774550" cy="2985433"/>
            <a:chOff x="1057098" y="2181404"/>
            <a:chExt cx="8774550" cy="2985433"/>
          </a:xfrm>
        </p:grpSpPr>
        <p:sp>
          <p:nvSpPr>
            <p:cNvPr id="6" name="ZoneTexte 5">
              <a:extLst>
                <a:ext uri="{FF2B5EF4-FFF2-40B4-BE49-F238E27FC236}">
                  <a16:creationId xmlns:a16="http://schemas.microsoft.com/office/drawing/2014/main" id="{F3B1F314-70A4-1887-99B5-2120D15C0982}"/>
                </a:ext>
              </a:extLst>
            </p:cNvPr>
            <p:cNvSpPr txBox="1"/>
            <p:nvPr/>
          </p:nvSpPr>
          <p:spPr>
            <a:xfrm>
              <a:off x="1612208" y="2181404"/>
              <a:ext cx="8219440" cy="2985433"/>
            </a:xfrm>
            <a:prstGeom prst="rect">
              <a:avLst/>
            </a:prstGeom>
            <a:noFill/>
          </p:spPr>
          <p:txBody>
            <a:bodyPr wrap="square">
              <a:spAutoFit/>
            </a:bodyPr>
            <a:lstStyle/>
            <a:p>
              <a:r>
                <a:rPr lang="fr-FR" sz="2400" dirty="0">
                  <a:latin typeface="Calibri" panose="020F0502020204030204" pitchFamily="34" charset="0"/>
                  <a:ea typeface="Calibri" panose="020F0502020204030204" pitchFamily="34" charset="0"/>
                  <a:cs typeface="Calibri" panose="020F0502020204030204" pitchFamily="34" charset="0"/>
                </a:rPr>
                <a:t>Toute personne qui en a besoin </a:t>
              </a:r>
            </a:p>
            <a:p>
              <a:endParaRPr lang="fr-FR" sz="2400" dirty="0">
                <a:latin typeface="Calibri" panose="020F0502020204030204" pitchFamily="34" charset="0"/>
                <a:ea typeface="Calibri" panose="020F0502020204030204" pitchFamily="34" charset="0"/>
                <a:cs typeface="Calibri" panose="020F0502020204030204" pitchFamily="34" charset="0"/>
              </a:endParaRPr>
            </a:p>
            <a:p>
              <a:r>
                <a:rPr lang="fr-FR" sz="2400" dirty="0">
                  <a:latin typeface="Calibri" panose="020F0502020204030204" pitchFamily="34" charset="0"/>
                  <a:ea typeface="Calibri" panose="020F0502020204030204" pitchFamily="34" charset="0"/>
                  <a:cs typeface="Calibri" panose="020F0502020204030204" pitchFamily="34" charset="0"/>
                </a:rPr>
                <a:t>À n’importe quel âge </a:t>
              </a:r>
            </a:p>
            <a:p>
              <a:endParaRPr lang="fr-FR" sz="2400" dirty="0">
                <a:highlight>
                  <a:srgbClr val="FFFFFF"/>
                </a:highlight>
                <a:latin typeface="Calibri" panose="020F0502020204030204" pitchFamily="34" charset="0"/>
                <a:ea typeface="Calibri" panose="020F0502020204030204" pitchFamily="34" charset="0"/>
                <a:cs typeface="Calibri" panose="020F0502020204030204" pitchFamily="34" charset="0"/>
              </a:endParaRPr>
            </a:p>
            <a:p>
              <a:r>
                <a:rPr lang="fr-FR" sz="2400" dirty="0">
                  <a:latin typeface="Calibri" panose="020F0502020204030204" pitchFamily="34" charset="0"/>
                  <a:ea typeface="Calibri" panose="020F0502020204030204" pitchFamily="34" charset="0"/>
                  <a:cs typeface="Calibri" panose="020F0502020204030204" pitchFamily="34" charset="0"/>
                </a:rPr>
                <a:t>De façon Transitoire / Définitive  / Intermittente </a:t>
              </a:r>
            </a:p>
            <a:p>
              <a:endParaRPr lang="fr-FR" sz="2400" dirty="0">
                <a:latin typeface="Calibri" panose="020F0502020204030204" pitchFamily="34" charset="0"/>
                <a:ea typeface="Calibri" panose="020F0502020204030204" pitchFamily="34" charset="0"/>
                <a:cs typeface="Calibri" panose="020F0502020204030204" pitchFamily="34" charset="0"/>
              </a:endParaRPr>
            </a:p>
            <a:p>
              <a:pPr algn="just"/>
              <a:r>
                <a:rPr lang="fr-FR" sz="2400" dirty="0">
                  <a:latin typeface="Calibri" panose="020F0502020204030204" pitchFamily="34" charset="0"/>
                  <a:ea typeface="Calibri" panose="020F0502020204030204" pitchFamily="34" charset="0"/>
                  <a:cs typeface="Calibri" panose="020F0502020204030204" pitchFamily="34" charset="0"/>
                </a:rPr>
                <a:t>Dans tous les cadres de vie (famille, école, institution)</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Image 7" descr="Une image contenant Graphique, Police, conception&#10;&#10;Le contenu généré par l’IA peut être incorrect.">
              <a:extLst>
                <a:ext uri="{FF2B5EF4-FFF2-40B4-BE49-F238E27FC236}">
                  <a16:creationId xmlns:a16="http://schemas.microsoft.com/office/drawing/2014/main" id="{D37AB573-E4C8-CF8D-916A-4855CD804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00" y="2186966"/>
              <a:ext cx="397625" cy="397625"/>
            </a:xfrm>
            <a:prstGeom prst="rect">
              <a:avLst/>
            </a:prstGeom>
          </p:spPr>
        </p:pic>
        <p:pic>
          <p:nvPicPr>
            <p:cNvPr id="9" name="Image 8" descr="Une image contenant Graphique, Police, conception&#10;&#10;Le contenu généré par l’IA peut être incorrect.">
              <a:extLst>
                <a:ext uri="{FF2B5EF4-FFF2-40B4-BE49-F238E27FC236}">
                  <a16:creationId xmlns:a16="http://schemas.microsoft.com/office/drawing/2014/main" id="{6E76AB9F-F720-A1BB-83AF-7D3D0E972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99" y="2956704"/>
              <a:ext cx="397625" cy="397625"/>
            </a:xfrm>
            <a:prstGeom prst="rect">
              <a:avLst/>
            </a:prstGeom>
          </p:spPr>
        </p:pic>
        <p:pic>
          <p:nvPicPr>
            <p:cNvPr id="11" name="Image 10" descr="Une image contenant Graphique, Police, conception&#10;&#10;Le contenu généré par l’IA peut être incorrect.">
              <a:extLst>
                <a:ext uri="{FF2B5EF4-FFF2-40B4-BE49-F238E27FC236}">
                  <a16:creationId xmlns:a16="http://schemas.microsoft.com/office/drawing/2014/main" id="{29D215A6-E406-DF2C-85B8-2E147987D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01" y="3690752"/>
              <a:ext cx="397625" cy="397625"/>
            </a:xfrm>
            <a:prstGeom prst="rect">
              <a:avLst/>
            </a:prstGeom>
          </p:spPr>
        </p:pic>
        <p:pic>
          <p:nvPicPr>
            <p:cNvPr id="12" name="Image 11" descr="Une image contenant Graphique, Police, conception&#10;&#10;Le contenu généré par l’IA peut être incorrect.">
              <a:extLst>
                <a:ext uri="{FF2B5EF4-FFF2-40B4-BE49-F238E27FC236}">
                  <a16:creationId xmlns:a16="http://schemas.microsoft.com/office/drawing/2014/main" id="{BFB95F72-2902-165A-DF9C-2D3353153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98" y="4460490"/>
              <a:ext cx="397625" cy="397625"/>
            </a:xfrm>
            <a:prstGeom prst="rect">
              <a:avLst/>
            </a:prstGeom>
          </p:spPr>
        </p:pic>
      </p:grpSp>
      <p:sp>
        <p:nvSpPr>
          <p:cNvPr id="14" name="Espace réservé du texte 3">
            <a:extLst>
              <a:ext uri="{FF2B5EF4-FFF2-40B4-BE49-F238E27FC236}">
                <a16:creationId xmlns:a16="http://schemas.microsoft.com/office/drawing/2014/main" id="{754DB8B5-3FD1-C7C3-F843-38B2F32BA89E}"/>
              </a:ext>
            </a:extLst>
          </p:cNvPr>
          <p:cNvSpPr txBox="1">
            <a:spLocks/>
          </p:cNvSpPr>
          <p:nvPr/>
        </p:nvSpPr>
        <p:spPr>
          <a:xfrm>
            <a:off x="571500" y="5566659"/>
            <a:ext cx="11049000" cy="5572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400" dirty="0">
                <a:solidFill>
                  <a:schemeClr val="accent4"/>
                </a:solidFill>
                <a:latin typeface="Freestyle Script" panose="030804020302050B0404" pitchFamily="66" charset="0"/>
              </a:rPr>
              <a:t>La CAA, c’est partout, c’est tout le temps, et avec tout le monde !</a:t>
            </a:r>
          </a:p>
        </p:txBody>
      </p:sp>
    </p:spTree>
    <p:extLst>
      <p:ext uri="{BB962C8B-B14F-4D97-AF65-F5344CB8AC3E}">
        <p14:creationId xmlns:p14="http://schemas.microsoft.com/office/powerpoint/2010/main" val="2788933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2974E-D1BE-2417-2E98-403292B64A62}"/>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325AEDB-7B9E-613B-9D3A-973A071CDA1E}"/>
              </a:ext>
            </a:extLst>
          </p:cNvPr>
          <p:cNvSpPr>
            <a:spLocks noGrp="1"/>
          </p:cNvSpPr>
          <p:nvPr>
            <p:ph type="body" sz="quarter" idx="11"/>
          </p:nvPr>
        </p:nvSpPr>
        <p:spPr>
          <a:xfrm>
            <a:off x="586195" y="2160190"/>
            <a:ext cx="5308419" cy="2537619"/>
          </a:xfrm>
        </p:spPr>
        <p:txBody>
          <a:bodyPr>
            <a:noAutofit/>
          </a:bodyPr>
          <a:lstStyle/>
          <a:p>
            <a:r>
              <a:rPr lang="fr-FR"/>
              <a:t>4. Accompagner </a:t>
            </a:r>
          </a:p>
          <a:p>
            <a:r>
              <a:rPr lang="fr-FR"/>
              <a:t>des personnes en situation de handicaps rares</a:t>
            </a:r>
          </a:p>
        </p:txBody>
      </p:sp>
      <p:pic>
        <p:nvPicPr>
          <p:cNvPr id="10" name="Espace réservé pour une image  9" descr="Une image contenant Visage humain, personne, habits, intérieur&#10;&#10;Le contenu généré par l’IA peut être incorrect.">
            <a:extLst>
              <a:ext uri="{FF2B5EF4-FFF2-40B4-BE49-F238E27FC236}">
                <a16:creationId xmlns:a16="http://schemas.microsoft.com/office/drawing/2014/main" id="{CD5594BE-3F4E-3292-2FBC-68D20F95A80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469" r="29215"/>
          <a:stretch>
            <a:fillRect/>
          </a:stretch>
        </p:blipFill>
        <p:spPr>
          <a:xfrm>
            <a:off x="6096000" y="0"/>
            <a:ext cx="6096000" cy="6852458"/>
          </a:xfrm>
        </p:spPr>
      </p:pic>
    </p:spTree>
    <p:extLst>
      <p:ext uri="{BB962C8B-B14F-4D97-AF65-F5344CB8AC3E}">
        <p14:creationId xmlns:p14="http://schemas.microsoft.com/office/powerpoint/2010/main" val="1778552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16FEB80-AD96-4AFB-6124-C2D516C1013E}"/>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5" name="ZoneTexte 4">
            <a:extLst>
              <a:ext uri="{FF2B5EF4-FFF2-40B4-BE49-F238E27FC236}">
                <a16:creationId xmlns:a16="http://schemas.microsoft.com/office/drawing/2014/main" id="{113634D4-A899-8AAC-69A1-A8241B21660A}"/>
              </a:ext>
            </a:extLst>
          </p:cNvPr>
          <p:cNvSpPr txBox="1"/>
          <p:nvPr/>
        </p:nvSpPr>
        <p:spPr>
          <a:xfrm>
            <a:off x="764890" y="1120676"/>
            <a:ext cx="10662220" cy="4647426"/>
          </a:xfrm>
          <a:prstGeom prst="rect">
            <a:avLst/>
          </a:prstGeom>
          <a:noFill/>
        </p:spPr>
        <p:txBody>
          <a:bodyPr wrap="square">
            <a:spAutoFit/>
          </a:bodyPr>
          <a:lstStyle/>
          <a:p>
            <a:pPr algn="ctr"/>
            <a:r>
              <a:rPr lang="fr-FR" sz="3600" b="1" dirty="0">
                <a:solidFill>
                  <a:schemeClr val="accent4"/>
                </a:solidFill>
                <a:latin typeface="Calibri" panose="020F0502020204030204" pitchFamily="34" charset="0"/>
                <a:ea typeface="Calibri" panose="020F0502020204030204" pitchFamily="34" charset="0"/>
                <a:cs typeface="Calibri" panose="020F0502020204030204" pitchFamily="34" charset="0"/>
              </a:rPr>
              <a:t>NE JAMAIS OUBLIER !</a:t>
            </a:r>
          </a:p>
          <a:p>
            <a:endParaRPr lang="fr-FR" sz="2000" b="1" dirty="0">
              <a:latin typeface="Calibri" panose="020F0502020204030204" pitchFamily="34" charset="0"/>
              <a:ea typeface="Calibri" panose="020F0502020204030204" pitchFamily="34" charset="0"/>
              <a:cs typeface="Calibri" panose="020F0502020204030204" pitchFamily="34" charset="0"/>
            </a:endParaRPr>
          </a:p>
          <a:p>
            <a:r>
              <a:rPr lang="fr-FR"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 Dans toute démarche vers la CAA, on postulera que la personne est capable de transmettre du signe, mais que nous n’avons pas les clefs. Elle émet mais nous ne décodons pas, nous recevons, mais sans comprendre » (ISAAC).</a:t>
            </a:r>
          </a:p>
          <a:p>
            <a:endParaRPr lang="fr-FR" sz="2400" dirty="0">
              <a:latin typeface="Calibri" panose="020F0502020204030204" pitchFamily="34" charset="0"/>
              <a:ea typeface="Calibri" panose="020F0502020204030204" pitchFamily="34" charset="0"/>
              <a:cs typeface="Calibri" panose="020F0502020204030204" pitchFamily="34" charset="0"/>
            </a:endParaRPr>
          </a:p>
          <a:p>
            <a:pPr algn="just"/>
            <a:r>
              <a:rPr lang="fr-FR" sz="2400" dirty="0">
                <a:latin typeface="Calibri" panose="020F0502020204030204" pitchFamily="34" charset="0"/>
                <a:ea typeface="Calibri" panose="020F0502020204030204" pitchFamily="34" charset="0"/>
                <a:cs typeface="Calibri" panose="020F0502020204030204" pitchFamily="34" charset="0"/>
              </a:rPr>
              <a:t>Pour obtenir les clefs pour comprendre la personne :</a:t>
            </a:r>
          </a:p>
          <a:p>
            <a:pPr algn="just"/>
            <a:endParaRPr lang="fr-FR" sz="2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Observation </a:t>
            </a:r>
          </a:p>
          <a:p>
            <a:pPr marL="342900" indent="-342900" algn="just">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Evaluation </a:t>
            </a:r>
          </a:p>
          <a:p>
            <a:pPr marL="342900" indent="-342900" algn="just">
              <a:buClr>
                <a:schemeClr val="accent2"/>
              </a:buClr>
              <a:buFont typeface="Calibri" panose="020F0502020204030204" pitchFamily="34" charset="0"/>
              <a:buChar char="›"/>
            </a:pPr>
            <a:r>
              <a:rPr lang="fr-FR" sz="2400" b="1" dirty="0">
                <a:latin typeface="Calibri" panose="020F0502020204030204" pitchFamily="34" charset="0"/>
                <a:ea typeface="Calibri" panose="020F0502020204030204" pitchFamily="34" charset="0"/>
                <a:cs typeface="Calibri" panose="020F0502020204030204" pitchFamily="34" charset="0"/>
              </a:rPr>
              <a:t>Partir des compétences </a:t>
            </a:r>
            <a:r>
              <a:rPr lang="fr-FR" sz="2400" dirty="0">
                <a:latin typeface="Calibri" panose="020F0502020204030204" pitchFamily="34" charset="0"/>
                <a:ea typeface="Calibri" panose="020F0502020204030204" pitchFamily="34" charset="0"/>
                <a:cs typeface="Calibri" panose="020F0502020204030204" pitchFamily="34" charset="0"/>
              </a:rPr>
              <a:t>de la personne pour nourrir son besoin avec un outil de communication qui lui convienne</a:t>
            </a:r>
            <a:endParaRPr lang="fr-FR"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4934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CDDD4-187E-5D67-223D-FB9262D67FA7}"/>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04206FA-AA03-4E9B-10B4-17BC03454789}"/>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grpSp>
        <p:nvGrpSpPr>
          <p:cNvPr id="7" name="Groupe 6">
            <a:extLst>
              <a:ext uri="{FF2B5EF4-FFF2-40B4-BE49-F238E27FC236}">
                <a16:creationId xmlns:a16="http://schemas.microsoft.com/office/drawing/2014/main" id="{0636C190-961D-6130-DD7A-3E1F637089E6}"/>
              </a:ext>
            </a:extLst>
          </p:cNvPr>
          <p:cNvGrpSpPr/>
          <p:nvPr/>
        </p:nvGrpSpPr>
        <p:grpSpPr>
          <a:xfrm>
            <a:off x="838200" y="1182231"/>
            <a:ext cx="10515600" cy="4493538"/>
            <a:chOff x="838200" y="1182231"/>
            <a:chExt cx="10515600" cy="4493538"/>
          </a:xfrm>
        </p:grpSpPr>
        <p:sp>
          <p:nvSpPr>
            <p:cNvPr id="2" name="ZoneTexte 1">
              <a:extLst>
                <a:ext uri="{FF2B5EF4-FFF2-40B4-BE49-F238E27FC236}">
                  <a16:creationId xmlns:a16="http://schemas.microsoft.com/office/drawing/2014/main" id="{B8F1A4A3-A1D3-E83A-47E7-CE2C3E57556C}"/>
                </a:ext>
              </a:extLst>
            </p:cNvPr>
            <p:cNvSpPr txBox="1"/>
            <p:nvPr/>
          </p:nvSpPr>
          <p:spPr>
            <a:xfrm>
              <a:off x="838200" y="1182231"/>
              <a:ext cx="10515600" cy="4493538"/>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OBSERVER</a:t>
              </a:r>
              <a:r>
                <a:rPr lang="fr-FR" sz="2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br>
                <a:rPr lang="fr-FR" sz="2600" dirty="0">
                  <a:latin typeface="Calibri" panose="020F0502020204030204" pitchFamily="34" charset="0"/>
                  <a:ea typeface="Calibri" panose="020F0502020204030204" pitchFamily="34" charset="0"/>
                  <a:cs typeface="Calibri" panose="020F0502020204030204" pitchFamily="34" charset="0"/>
                </a:rPr>
              </a:br>
              <a:r>
                <a:rPr lang="fr-FR" sz="2400" dirty="0">
                  <a:latin typeface="Calibri" panose="020F0502020204030204" pitchFamily="34" charset="0"/>
                  <a:ea typeface="Calibri" panose="020F0502020204030204" pitchFamily="34" charset="0"/>
                  <a:cs typeface="Calibri" panose="020F0502020204030204" pitchFamily="34" charset="0"/>
                </a:rPr>
                <a:t>Observer signifie prêter attention à quelque chose ou quelqu'un de manière volontaire souvent avec l'intention de </a:t>
              </a:r>
              <a:r>
                <a:rPr lang="fr-FR" sz="2400" b="1" dirty="0">
                  <a:solidFill>
                    <a:srgbClr val="E83C4F"/>
                  </a:solidFill>
                  <a:latin typeface="Calibri" panose="020F0502020204030204" pitchFamily="34" charset="0"/>
                  <a:ea typeface="Calibri" panose="020F0502020204030204" pitchFamily="34" charset="0"/>
                  <a:cs typeface="Calibri" panose="020F0502020204030204" pitchFamily="34" charset="0"/>
                </a:rPr>
                <a:t>recueillir des informations</a:t>
              </a:r>
              <a:r>
                <a:rPr lang="fr-FR" sz="2400" dirty="0">
                  <a:latin typeface="Calibri" panose="020F0502020204030204" pitchFamily="34" charset="0"/>
                  <a:ea typeface="Calibri" panose="020F0502020204030204" pitchFamily="34" charset="0"/>
                  <a:cs typeface="Calibri" panose="020F0502020204030204" pitchFamily="34" charset="0"/>
                </a:rPr>
                <a:t>, de les </a:t>
              </a:r>
              <a:r>
                <a:rPr lang="fr-FR" sz="2400" b="1" dirty="0">
                  <a:solidFill>
                    <a:srgbClr val="E83C4F"/>
                  </a:solidFill>
                  <a:latin typeface="Calibri" panose="020F0502020204030204" pitchFamily="34" charset="0"/>
                  <a:ea typeface="Calibri" panose="020F0502020204030204" pitchFamily="34" charset="0"/>
                  <a:cs typeface="Calibri" panose="020F0502020204030204" pitchFamily="34" charset="0"/>
                </a:rPr>
                <a:t>analyser</a:t>
              </a:r>
              <a:r>
                <a:rPr lang="fr-FR" sz="2400" dirty="0">
                  <a:latin typeface="Calibri" panose="020F0502020204030204" pitchFamily="34" charset="0"/>
                  <a:ea typeface="Calibri" panose="020F0502020204030204" pitchFamily="34" charset="0"/>
                  <a:cs typeface="Calibri" panose="020F0502020204030204" pitchFamily="34" charset="0"/>
                </a:rPr>
                <a:t> voire de les </a:t>
              </a:r>
              <a:r>
                <a:rPr lang="fr-FR" sz="2400" b="1" dirty="0">
                  <a:solidFill>
                    <a:srgbClr val="E83C4F"/>
                  </a:solidFill>
                  <a:latin typeface="Calibri" panose="020F0502020204030204" pitchFamily="34" charset="0"/>
                  <a:ea typeface="Calibri" panose="020F0502020204030204" pitchFamily="34" charset="0"/>
                  <a:cs typeface="Calibri" panose="020F0502020204030204" pitchFamily="34" charset="0"/>
                </a:rPr>
                <a:t>interpréter</a:t>
              </a:r>
              <a:r>
                <a:rPr lang="fr-FR" sz="2400" dirty="0">
                  <a:latin typeface="Calibri" panose="020F0502020204030204" pitchFamily="34" charset="0"/>
                  <a:ea typeface="Calibri" panose="020F0502020204030204" pitchFamily="34" charset="0"/>
                  <a:cs typeface="Calibri" panose="020F0502020204030204" pitchFamily="34" charset="0"/>
                </a:rPr>
                <a:t> afin de mieux comprendre un phénomène.	</a:t>
              </a:r>
            </a:p>
            <a:p>
              <a:pPr algn="just"/>
              <a:br>
                <a:rPr lang="fr-FR" sz="2400" dirty="0">
                  <a:latin typeface="Calibri" panose="020F0502020204030204" pitchFamily="34" charset="0"/>
                  <a:ea typeface="Calibri" panose="020F0502020204030204" pitchFamily="34" charset="0"/>
                  <a:cs typeface="Calibri" panose="020F0502020204030204" pitchFamily="34" charset="0"/>
                </a:rPr>
              </a:br>
              <a:endParaRPr lang="fr-FR" sz="2400" dirty="0">
                <a:latin typeface="Calibri" panose="020F0502020204030204" pitchFamily="34" charset="0"/>
                <a:ea typeface="Calibri" panose="020F0502020204030204" pitchFamily="34" charset="0"/>
                <a:cs typeface="Calibri" panose="020F0502020204030204" pitchFamily="34" charset="0"/>
              </a:endParaRPr>
            </a:p>
            <a:p>
              <a:pPr algn="just"/>
              <a:r>
                <a:rPr lang="fr-FR" sz="2400" dirty="0">
                  <a:latin typeface="Calibri" panose="020F0502020204030204" pitchFamily="34" charset="0"/>
                  <a:ea typeface="Calibri" panose="020F0502020204030204" pitchFamily="34" charset="0"/>
                  <a:cs typeface="Calibri" panose="020F0502020204030204" pitchFamily="34" charset="0"/>
                </a:rPr>
                <a:t>	Dans le contexte d’une </a:t>
              </a:r>
              <a:r>
                <a:rPr lang="fr-FR" sz="2400" b="1" dirty="0">
                  <a:solidFill>
                    <a:srgbClr val="2D2D76"/>
                  </a:solidFill>
                  <a:latin typeface="Calibri" panose="020F0502020204030204" pitchFamily="34" charset="0"/>
                  <a:ea typeface="Calibri" panose="020F0502020204030204" pitchFamily="34" charset="0"/>
                  <a:cs typeface="Calibri" panose="020F0502020204030204" pitchFamily="34" charset="0"/>
                </a:rPr>
                <a:t>démarche de CAA</a:t>
              </a:r>
              <a:r>
                <a:rPr lang="fr-FR" sz="2400" dirty="0">
                  <a:latin typeface="Calibri" panose="020F0502020204030204" pitchFamily="34" charset="0"/>
                  <a:ea typeface="Calibri" panose="020F0502020204030204" pitchFamily="34" charset="0"/>
                  <a:cs typeface="Calibri" panose="020F0502020204030204" pitchFamily="34" charset="0"/>
                </a:rPr>
                <a:t> auprès de personnes en situation de handicap rare, </a:t>
              </a:r>
              <a:r>
                <a:rPr lang="fr-FR" sz="2400" b="1" dirty="0">
                  <a:solidFill>
                    <a:srgbClr val="2FAE9F"/>
                  </a:solidFill>
                  <a:latin typeface="Calibri" panose="020F0502020204030204" pitchFamily="34" charset="0"/>
                  <a:ea typeface="Calibri" panose="020F0502020204030204" pitchFamily="34" charset="0"/>
                  <a:cs typeface="Calibri" panose="020F0502020204030204" pitchFamily="34" charset="0"/>
                </a:rPr>
                <a:t>l’observation est le premier outil</a:t>
              </a:r>
              <a:r>
                <a:rPr lang="fr-FR" sz="2400" dirty="0">
                  <a:solidFill>
                    <a:srgbClr val="2FAE9F"/>
                  </a:solidFill>
                  <a:latin typeface="Calibri" panose="020F0502020204030204" pitchFamily="34" charset="0"/>
                  <a:ea typeface="Calibri" panose="020F0502020204030204" pitchFamily="34" charset="0"/>
                  <a:cs typeface="Calibri" panose="020F0502020204030204" pitchFamily="34" charset="0"/>
                </a:rPr>
                <a:t> </a:t>
              </a:r>
              <a:r>
                <a:rPr lang="fr-FR" sz="2400" dirty="0">
                  <a:latin typeface="Calibri" panose="020F0502020204030204" pitchFamily="34" charset="0"/>
                  <a:ea typeface="Calibri" panose="020F0502020204030204" pitchFamily="34" charset="0"/>
                  <a:cs typeface="Calibri" panose="020F0502020204030204" pitchFamily="34" charset="0"/>
                </a:rPr>
                <a:t>à déployer. Il permet de relever les réactions comportementales, les interactions et les capacités de la personne, afin d'identifier ses besoins et d’améliorer son accompagnement.</a:t>
              </a:r>
            </a:p>
            <a:p>
              <a:endParaRPr lang="fr-FR" dirty="0"/>
            </a:p>
          </p:txBody>
        </p:sp>
        <p:pic>
          <p:nvPicPr>
            <p:cNvPr id="6" name="Image 5" descr="Une image contenant Graphique, art, conception&#10;&#10;Le contenu généré par l’IA peut être incorrect.">
              <a:extLst>
                <a:ext uri="{FF2B5EF4-FFF2-40B4-BE49-F238E27FC236}">
                  <a16:creationId xmlns:a16="http://schemas.microsoft.com/office/drawing/2014/main" id="{3ACFA5C7-642E-4374-8D2F-18835A3D1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887" y="3720127"/>
              <a:ext cx="790913" cy="790913"/>
            </a:xfrm>
            <a:prstGeom prst="rect">
              <a:avLst/>
            </a:prstGeom>
          </p:spPr>
        </p:pic>
      </p:grpSp>
    </p:spTree>
    <p:extLst>
      <p:ext uri="{BB962C8B-B14F-4D97-AF65-F5344CB8AC3E}">
        <p14:creationId xmlns:p14="http://schemas.microsoft.com/office/powerpoint/2010/main" val="2430255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9A0FF-9A0A-B751-4520-552B29C64779}"/>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5B46C1A-E7FB-0A4A-D1F7-E86BBF9A9C06}"/>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DE9068CB-40D7-DA91-7E56-A19390AFBA43}"/>
              </a:ext>
            </a:extLst>
          </p:cNvPr>
          <p:cNvSpPr txBox="1"/>
          <p:nvPr/>
        </p:nvSpPr>
        <p:spPr>
          <a:xfrm>
            <a:off x="838200" y="1108467"/>
            <a:ext cx="10515600" cy="5324535"/>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OBSERVER</a:t>
            </a:r>
            <a:r>
              <a:rPr lang="fr-FR" sz="2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br>
              <a:rPr lang="fr-FR" sz="2600" dirty="0">
                <a:latin typeface="Calibri" panose="020F0502020204030204" pitchFamily="34" charset="0"/>
                <a:ea typeface="Calibri" panose="020F0502020204030204" pitchFamily="34" charset="0"/>
                <a:cs typeface="Calibri" panose="020F0502020204030204" pitchFamily="34" charset="0"/>
              </a:rPr>
            </a:br>
            <a:r>
              <a:rPr lang="fr-FR" b="1" dirty="0">
                <a:solidFill>
                  <a:schemeClr val="accent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b="1" dirty="0">
                <a:solidFill>
                  <a:schemeClr val="accent4"/>
                </a:solidFill>
                <a:latin typeface="Calibri" panose="020F0502020204030204" pitchFamily="34" charset="0"/>
                <a:ea typeface="Calibri" panose="020F0502020204030204" pitchFamily="34" charset="0"/>
                <a:cs typeface="Calibri" panose="020F0502020204030204" pitchFamily="34" charset="0"/>
              </a:rPr>
              <a:t>Structurer les observations </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 Prendre le temps de repérer les moyens de communication que la personne utilise — gestes, regards, sons, objets, images, etc. — avant de mettre en place une démarche de CAA. </a:t>
            </a:r>
          </a:p>
          <a:p>
            <a:pPr marL="285750" indent="-285750">
              <a:buFont typeface="Arial" panose="020B0604020202020204" pitchFamily="34" charset="0"/>
              <a:buChar char="•"/>
            </a:pPr>
            <a:endParaRPr lang="fr-FR" dirty="0">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 Identifier ce qui «</a:t>
            </a:r>
            <a:r>
              <a:rPr lang="fr-FR" dirty="0">
                <a:solidFill>
                  <a:srgbClr val="2FAE9F"/>
                </a:solidFill>
                <a:latin typeface="Calibri" panose="020F0502020204030204" pitchFamily="34" charset="0"/>
                <a:ea typeface="Calibri" panose="020F0502020204030204" pitchFamily="34" charset="0"/>
                <a:cs typeface="Calibri" panose="020F0502020204030204" pitchFamily="34" charset="0"/>
              </a:rPr>
              <a:t> </a:t>
            </a:r>
            <a:r>
              <a:rPr lang="fr-FR" b="1" dirty="0">
                <a:solidFill>
                  <a:srgbClr val="2FAE9F"/>
                </a:solidFill>
                <a:latin typeface="Calibri" panose="020F0502020204030204" pitchFamily="34" charset="0"/>
                <a:ea typeface="Calibri" panose="020F0502020204030204" pitchFamily="34" charset="0"/>
                <a:cs typeface="Calibri" panose="020F0502020204030204" pitchFamily="34" charset="0"/>
              </a:rPr>
              <a:t>intéresse la personne, ses stratégies de perception et d’expression, ainsi que les caractéristiques environnementales facilitant la communication</a:t>
            </a:r>
            <a:r>
              <a:rPr lang="fr-FR" b="1" dirty="0">
                <a:latin typeface="Calibri" panose="020F0502020204030204" pitchFamily="34" charset="0"/>
                <a:ea typeface="Calibri" panose="020F0502020204030204" pitchFamily="34" charset="0"/>
                <a:cs typeface="Calibri" panose="020F0502020204030204" pitchFamily="34" charset="0"/>
              </a:rPr>
              <a:t> </a:t>
            </a:r>
            <a:r>
              <a:rPr lang="fr-FR"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fr-FR" dirty="0">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 Différentes méthodologies possibles (Grille d’observation des signaux comportementaux, APF)</a:t>
            </a:r>
          </a:p>
          <a:p>
            <a:endParaRPr lang="fr-FR" dirty="0">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 Pluridisciplinaires </a:t>
            </a:r>
          </a:p>
          <a:p>
            <a:endParaRPr lang="fr-FR" dirty="0">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 Réalisées dans l’environnement habituel de la personne (à domicile, à l’école ou en établissement)</a:t>
            </a:r>
          </a:p>
          <a:p>
            <a:endParaRPr lang="fr-FR" dirty="0">
              <a:latin typeface="Calibri" panose="020F0502020204030204" pitchFamily="34" charset="0"/>
              <a:ea typeface="Calibri" panose="020F0502020204030204" pitchFamily="34" charset="0"/>
              <a:cs typeface="Calibri" panose="020F0502020204030204" pitchFamily="34" charset="0"/>
            </a:endParaRPr>
          </a:p>
          <a:p>
            <a:r>
              <a:rPr lang="fr-FR" b="1" dirty="0">
                <a:solidFill>
                  <a:srgbClr val="2FAE9F"/>
                </a:solidFill>
                <a:latin typeface="Calibri" panose="020F0502020204030204" pitchFamily="34" charset="0"/>
                <a:ea typeface="Calibri" panose="020F0502020204030204" pitchFamily="34" charset="0"/>
                <a:cs typeface="Calibri" panose="020F0502020204030204" pitchFamily="34" charset="0"/>
              </a:rPr>
              <a:t>- À renouveler !</a:t>
            </a:r>
          </a:p>
          <a:p>
            <a:endParaRPr lang="fr-FR" dirty="0"/>
          </a:p>
        </p:txBody>
      </p:sp>
    </p:spTree>
    <p:extLst>
      <p:ext uri="{BB962C8B-B14F-4D97-AF65-F5344CB8AC3E}">
        <p14:creationId xmlns:p14="http://schemas.microsoft.com/office/powerpoint/2010/main" val="289489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0F3CA-5230-205C-38EF-36614FF80DF4}"/>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B4395EF-923F-4323-09C4-EF660B639023}"/>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14111297-91E2-22FD-0131-AB7CE6BA6129}"/>
              </a:ext>
            </a:extLst>
          </p:cNvPr>
          <p:cNvSpPr txBox="1"/>
          <p:nvPr/>
        </p:nvSpPr>
        <p:spPr>
          <a:xfrm>
            <a:off x="838200" y="1108467"/>
            <a:ext cx="10515600" cy="4555093"/>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OBSERVER</a:t>
            </a:r>
            <a:r>
              <a:rPr lang="fr-FR" sz="2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br>
              <a:rPr lang="fr-FR" sz="2600" dirty="0">
                <a:latin typeface="Calibri" panose="020F0502020204030204" pitchFamily="34" charset="0"/>
                <a:ea typeface="Calibri" panose="020F0502020204030204" pitchFamily="34" charset="0"/>
                <a:cs typeface="Calibri" panose="020F0502020204030204" pitchFamily="34" charset="0"/>
              </a:rPr>
            </a:br>
            <a:r>
              <a:rPr lang="fr-FR" b="1" dirty="0">
                <a:solidFill>
                  <a:schemeClr val="accent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b="1" dirty="0">
                <a:solidFill>
                  <a:schemeClr val="accent4"/>
                </a:solidFill>
                <a:latin typeface="Calibri" panose="020F0502020204030204" pitchFamily="34" charset="0"/>
                <a:ea typeface="Calibri" panose="020F0502020204030204" pitchFamily="34" charset="0"/>
                <a:cs typeface="Calibri" panose="020F0502020204030204" pitchFamily="34" charset="0"/>
              </a:rPr>
              <a:t>Structurer les observations </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b="1" dirty="0">
                <a:latin typeface="Calibri" panose="020F0502020204030204" pitchFamily="34" charset="0"/>
                <a:ea typeface="Calibri" panose="020F0502020204030204" pitchFamily="34" charset="0"/>
                <a:cs typeface="Calibri" panose="020F0502020204030204" pitchFamily="34" charset="0"/>
              </a:rPr>
              <a:t>            S’appuyer sur des supports vidéo </a:t>
            </a:r>
          </a:p>
          <a:p>
            <a:pPr marL="285750" indent="-285750">
              <a:buFont typeface="Arial" panose="020B0604020202020204" pitchFamily="34" charset="0"/>
              <a:buChar char="•"/>
            </a:pPr>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 Les supports vidéo, qui sont utilisés de préférence par une équipe pluridisciplinaire sur un temps donné, servent de support de réflexion et de cadre à l’analyse. Le support vidéo permet d’avoir une observation fine et détaillée des manifestations émotionnelles (comme les expressions faciales, les mouvements, le regard, les postures, les mimiques, etc.), des marques d’intérêts exprimées par la personne à l’égard d’autrui (parfois difficilement perceptibles) et ses modalités d’interaction sociale (ex : intervention d’un professionnel, relations entre pairs, stimuli par l’intermédiaire d’un dispositif de jeu sur ordinateur, etc.) » (HAS, 2020).</a:t>
            </a:r>
          </a:p>
          <a:p>
            <a:endParaRPr lang="fr-FR" dirty="0"/>
          </a:p>
        </p:txBody>
      </p:sp>
      <p:pic>
        <p:nvPicPr>
          <p:cNvPr id="5" name="Graphique 4" descr="Caméra vidéo contour">
            <a:extLst>
              <a:ext uri="{FF2B5EF4-FFF2-40B4-BE49-F238E27FC236}">
                <a16:creationId xmlns:a16="http://schemas.microsoft.com/office/drawing/2014/main" id="{E96433F2-D92D-24D7-B486-BA750F0E4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279072"/>
            <a:ext cx="574964" cy="574964"/>
          </a:xfrm>
          <a:prstGeom prst="rect">
            <a:avLst/>
          </a:prstGeom>
        </p:spPr>
      </p:pic>
    </p:spTree>
    <p:extLst>
      <p:ext uri="{BB962C8B-B14F-4D97-AF65-F5344CB8AC3E}">
        <p14:creationId xmlns:p14="http://schemas.microsoft.com/office/powerpoint/2010/main" val="1204181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0725-9543-657B-014E-2D226834F4C2}"/>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51B4400-316E-5543-ADA4-FFC29BD7FEA0}"/>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grpSp>
        <p:nvGrpSpPr>
          <p:cNvPr id="8" name="Groupe 7">
            <a:extLst>
              <a:ext uri="{FF2B5EF4-FFF2-40B4-BE49-F238E27FC236}">
                <a16:creationId xmlns:a16="http://schemas.microsoft.com/office/drawing/2014/main" id="{15E8563C-AD14-CF6E-9D9F-ACEFBF0D51C1}"/>
              </a:ext>
            </a:extLst>
          </p:cNvPr>
          <p:cNvGrpSpPr/>
          <p:nvPr/>
        </p:nvGrpSpPr>
        <p:grpSpPr>
          <a:xfrm>
            <a:off x="640080" y="1108467"/>
            <a:ext cx="10911840" cy="5109091"/>
            <a:chOff x="640080" y="1108467"/>
            <a:chExt cx="10911840" cy="5109091"/>
          </a:xfrm>
        </p:grpSpPr>
        <p:pic>
          <p:nvPicPr>
            <p:cNvPr id="7" name="Image 6" descr="Une image contenant Graphique, cercle, conception&#10;&#10;Le contenu généré par l’IA peut être incorrect.">
              <a:extLst>
                <a:ext uri="{FF2B5EF4-FFF2-40B4-BE49-F238E27FC236}">
                  <a16:creationId xmlns:a16="http://schemas.microsoft.com/office/drawing/2014/main" id="{528AE91E-A628-3AE8-DC62-5D41DA4D789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40080" y="2365713"/>
              <a:ext cx="597873" cy="597873"/>
            </a:xfrm>
            <a:prstGeom prst="rect">
              <a:avLst/>
            </a:prstGeom>
          </p:spPr>
        </p:pic>
        <p:sp>
          <p:nvSpPr>
            <p:cNvPr id="2" name="ZoneTexte 1">
              <a:extLst>
                <a:ext uri="{FF2B5EF4-FFF2-40B4-BE49-F238E27FC236}">
                  <a16:creationId xmlns:a16="http://schemas.microsoft.com/office/drawing/2014/main" id="{6456595A-E9DB-1C5B-1B06-999E74DEAD58}"/>
                </a:ext>
              </a:extLst>
            </p:cNvPr>
            <p:cNvSpPr txBox="1"/>
            <p:nvPr/>
          </p:nvSpPr>
          <p:spPr>
            <a:xfrm>
              <a:off x="838200" y="1108467"/>
              <a:ext cx="10713720" cy="5109091"/>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OBSERVER</a:t>
              </a:r>
              <a:r>
                <a:rPr lang="fr-FR" sz="2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b="1" dirty="0">
                  <a:solidFill>
                    <a:schemeClr val="accent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Favoriser les regards croisés</a:t>
              </a:r>
              <a:r>
                <a:rPr lang="fr-FR" sz="2400" dirty="0">
                  <a:solidFill>
                    <a:srgbClr val="9D277D"/>
                  </a:solidFill>
                  <a:sym typeface="Wingdings" panose="05000000000000000000" pitchFamily="2" charset="2"/>
                </a:rPr>
                <a:t>	</a:t>
              </a:r>
              <a:br>
                <a:rPr lang="fr-FR" sz="2400" dirty="0"/>
              </a:br>
              <a:endParaRPr lang="fr-FR" sz="2000" b="1" dirty="0">
                <a:solidFill>
                  <a:srgbClr val="2D2D76"/>
                </a:solidFill>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 L'objectivité de l'observation est un mythe, elle engage un sujet vis à vis d'un autre sujet et cette relation observante n'est pas dénuée d'effets de « transfert » dans lesquels viennent interférer des émotions et des représentations » (</a:t>
              </a:r>
              <a:r>
                <a:rPr lang="fr-FR" sz="2000" dirty="0" err="1">
                  <a:latin typeface="Calibri" panose="020F0502020204030204" pitchFamily="34" charset="0"/>
                  <a:ea typeface="Calibri" panose="020F0502020204030204" pitchFamily="34" charset="0"/>
                  <a:cs typeface="Calibri" panose="020F0502020204030204" pitchFamily="34" charset="0"/>
                </a:rPr>
                <a:t>Chavroche</a:t>
              </a:r>
              <a:r>
                <a:rPr lang="fr-FR" sz="2000" dirty="0">
                  <a:latin typeface="Calibri" panose="020F0502020204030204" pitchFamily="34" charset="0"/>
                  <a:ea typeface="Calibri" panose="020F0502020204030204" pitchFamily="34" charset="0"/>
                  <a:cs typeface="Calibri" panose="020F0502020204030204" pitchFamily="34" charset="0"/>
                </a:rPr>
                <a:t>, 2016).</a:t>
              </a:r>
            </a:p>
            <a:p>
              <a:pPr algn="just"/>
              <a:endParaRPr lang="fr-FR" sz="2000" b="1" dirty="0">
                <a:solidFill>
                  <a:srgbClr val="2D2D76"/>
                </a:solidFill>
                <a:latin typeface="Calibri" panose="020F0502020204030204" pitchFamily="34" charset="0"/>
                <a:ea typeface="Calibri" panose="020F0502020204030204" pitchFamily="34" charset="0"/>
                <a:cs typeface="Calibri" panose="020F0502020204030204" pitchFamily="34" charset="0"/>
              </a:endParaRPr>
            </a:p>
            <a:p>
              <a:pPr algn="just"/>
              <a:r>
                <a:rPr lang="fr-FR" sz="2000" b="1" dirty="0">
                  <a:latin typeface="Calibri" panose="020F0502020204030204" pitchFamily="34" charset="0"/>
                  <a:ea typeface="Calibri" panose="020F0502020204030204" pitchFamily="34" charset="0"/>
                  <a:cs typeface="Calibri" panose="020F0502020204030204" pitchFamily="34" charset="0"/>
                </a:rPr>
                <a:t>Différents acteurs doivent se mobiliser !</a:t>
              </a:r>
            </a:p>
            <a:p>
              <a:pPr algn="just"/>
              <a:endParaRPr lang="fr-FR" sz="2000" b="1" dirty="0">
                <a:latin typeface="Calibri" panose="020F0502020204030204" pitchFamily="34" charset="0"/>
                <a:ea typeface="Calibri" panose="020F0502020204030204" pitchFamily="34" charset="0"/>
                <a:cs typeface="Calibri" panose="020F0502020204030204" pitchFamily="34" charset="0"/>
              </a:endParaRPr>
            </a:p>
            <a:p>
              <a:pPr algn="just"/>
              <a:endParaRPr lang="fr-FR" sz="2000" b="1" dirty="0">
                <a:latin typeface="Calibri" panose="020F0502020204030204" pitchFamily="34" charset="0"/>
                <a:ea typeface="Calibri" panose="020F0502020204030204" pitchFamily="34" charset="0"/>
                <a:cs typeface="Calibri" panose="020F0502020204030204" pitchFamily="34" charset="0"/>
              </a:endParaRPr>
            </a:p>
            <a:p>
              <a:pPr algn="just"/>
              <a:r>
                <a:rPr lang="fr-FR" sz="2000" b="1" dirty="0">
                  <a:latin typeface="Calibri" panose="020F0502020204030204" pitchFamily="34" charset="0"/>
                  <a:ea typeface="Calibri" panose="020F0502020204030204" pitchFamily="34" charset="0"/>
                  <a:cs typeface="Calibri" panose="020F0502020204030204" pitchFamily="34" charset="0"/>
                </a:rPr>
                <a:t>           Minimiser les écarts d'interprétation entre l'objectivement perçu et le subjectivement perçu.</a:t>
              </a:r>
              <a:r>
                <a:rPr lang="fr-FR" sz="2000" dirty="0">
                  <a:latin typeface="Calibri" panose="020F0502020204030204" pitchFamily="34" charset="0"/>
                  <a:ea typeface="Calibri" panose="020F0502020204030204" pitchFamily="34" charset="0"/>
                  <a:cs typeface="Calibri" panose="020F0502020204030204" pitchFamily="34" charset="0"/>
                </a:rPr>
                <a:t> </a:t>
              </a:r>
              <a:br>
                <a:rPr lang="fr-FR" sz="2000" dirty="0">
                  <a:latin typeface="Calibri" panose="020F0502020204030204" pitchFamily="34" charset="0"/>
                  <a:ea typeface="Calibri" panose="020F0502020204030204" pitchFamily="34" charset="0"/>
                  <a:cs typeface="Calibri" panose="020F0502020204030204" pitchFamily="34" charset="0"/>
                </a:rPr>
              </a:br>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Chaque personne en </a:t>
              </a:r>
              <a:r>
                <a:rPr lang="fr-FR" sz="2000" b="1" dirty="0">
                  <a:solidFill>
                    <a:srgbClr val="E83C4F"/>
                  </a:solidFill>
                  <a:latin typeface="Calibri" panose="020F0502020204030204" pitchFamily="34" charset="0"/>
                  <a:ea typeface="Calibri" panose="020F0502020204030204" pitchFamily="34" charset="0"/>
                  <a:cs typeface="Calibri" panose="020F0502020204030204" pitchFamily="34" charset="0"/>
                </a:rPr>
                <a:t>situation de handicap rare</a:t>
              </a:r>
              <a:r>
                <a:rPr lang="fr-FR" sz="2000" dirty="0">
                  <a:latin typeface="Calibri" panose="020F0502020204030204" pitchFamily="34" charset="0"/>
                  <a:ea typeface="Calibri" panose="020F0502020204030204" pitchFamily="34" charset="0"/>
                  <a:cs typeface="Calibri" panose="020F0502020204030204" pitchFamily="34" charset="0"/>
                </a:rPr>
                <a:t> possède, en effet, des modes de communication qui lui sont </a:t>
              </a:r>
              <a:r>
                <a:rPr lang="fr-FR" sz="2000" b="1" dirty="0">
                  <a:solidFill>
                    <a:schemeClr val="accent3"/>
                  </a:solidFill>
                  <a:latin typeface="Calibri" panose="020F0502020204030204" pitchFamily="34" charset="0"/>
                  <a:ea typeface="Calibri" panose="020F0502020204030204" pitchFamily="34" charset="0"/>
                  <a:cs typeface="Calibri" panose="020F0502020204030204" pitchFamily="34" charset="0"/>
                </a:rPr>
                <a:t>propres</a:t>
              </a:r>
              <a:r>
                <a:rPr lang="fr-FR" sz="2000" dirty="0">
                  <a:latin typeface="Calibri" panose="020F0502020204030204" pitchFamily="34" charset="0"/>
                  <a:ea typeface="Calibri" panose="020F0502020204030204" pitchFamily="34" charset="0"/>
                  <a:cs typeface="Calibri" panose="020F0502020204030204" pitchFamily="34" charset="0"/>
                </a:rPr>
                <a:t>, souvent </a:t>
              </a:r>
              <a:r>
                <a:rPr lang="fr-FR" sz="2000" b="1" dirty="0">
                  <a:solidFill>
                    <a:schemeClr val="accent3"/>
                  </a:solidFill>
                  <a:latin typeface="Calibri" panose="020F0502020204030204" pitchFamily="34" charset="0"/>
                  <a:ea typeface="Calibri" panose="020F0502020204030204" pitchFamily="34" charset="0"/>
                  <a:cs typeface="Calibri" panose="020F0502020204030204" pitchFamily="34" charset="0"/>
                </a:rPr>
                <a:t>subtils</a:t>
              </a:r>
              <a:r>
                <a:rPr lang="fr-FR" sz="2000" dirty="0">
                  <a:latin typeface="Calibri" panose="020F0502020204030204" pitchFamily="34" charset="0"/>
                  <a:ea typeface="Calibri" panose="020F0502020204030204" pitchFamily="34" charset="0"/>
                  <a:cs typeface="Calibri" panose="020F0502020204030204" pitchFamily="34" charset="0"/>
                </a:rPr>
                <a:t> et parfois </a:t>
              </a:r>
              <a:r>
                <a:rPr lang="fr-FR" sz="2000" b="1" dirty="0">
                  <a:solidFill>
                    <a:schemeClr val="accent3"/>
                  </a:solidFill>
                  <a:latin typeface="Calibri" panose="020F0502020204030204" pitchFamily="34" charset="0"/>
                  <a:ea typeface="Calibri" panose="020F0502020204030204" pitchFamily="34" charset="0"/>
                  <a:cs typeface="Calibri" panose="020F0502020204030204" pitchFamily="34" charset="0"/>
                </a:rPr>
                <a:t>difficiles à détecter</a:t>
              </a:r>
              <a:r>
                <a:rPr lang="fr-FR" sz="2000" dirty="0">
                  <a:latin typeface="Calibri" panose="020F0502020204030204" pitchFamily="34" charset="0"/>
                  <a:ea typeface="Calibri" panose="020F0502020204030204" pitchFamily="34" charset="0"/>
                  <a:cs typeface="Calibri" panose="020F0502020204030204" pitchFamily="34" charset="0"/>
                </a:rPr>
                <a:t>. </a:t>
              </a:r>
            </a:p>
            <a:p>
              <a:endParaRPr lang="fr-FR" dirty="0"/>
            </a:p>
          </p:txBody>
        </p:sp>
        <p:pic>
          <p:nvPicPr>
            <p:cNvPr id="5" name="Image 4" descr="Une image contenant Graphique, art, conception&#10;&#10;Le contenu généré par l’IA peut être incorrect.">
              <a:extLst>
                <a:ext uri="{FF2B5EF4-FFF2-40B4-BE49-F238E27FC236}">
                  <a16:creationId xmlns:a16="http://schemas.microsoft.com/office/drawing/2014/main" id="{5AA20CAF-F16D-0CF4-FE88-7BA3A958F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492287"/>
              <a:ext cx="602953" cy="602953"/>
            </a:xfrm>
            <a:prstGeom prst="rect">
              <a:avLst/>
            </a:prstGeom>
          </p:spPr>
        </p:pic>
      </p:grpSp>
    </p:spTree>
    <p:extLst>
      <p:ext uri="{BB962C8B-B14F-4D97-AF65-F5344CB8AC3E}">
        <p14:creationId xmlns:p14="http://schemas.microsoft.com/office/powerpoint/2010/main" val="2988481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613A0-BC2E-7F7A-BC81-65BC219C471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AED9E66-C40F-715A-D9C7-652306FD5BAA}"/>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151FECD3-040E-C5AA-859F-0C34778C56DF}"/>
              </a:ext>
            </a:extLst>
          </p:cNvPr>
          <p:cNvSpPr txBox="1"/>
          <p:nvPr/>
        </p:nvSpPr>
        <p:spPr>
          <a:xfrm>
            <a:off x="838200" y="1108467"/>
            <a:ext cx="10713720" cy="4093428"/>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OBSERVER</a:t>
            </a:r>
            <a:r>
              <a:rPr lang="fr-FR" sz="26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b="1" dirty="0">
                <a:solidFill>
                  <a:schemeClr val="accent4"/>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Transmettre les observations</a:t>
            </a:r>
            <a:r>
              <a:rPr lang="fr-FR" sz="2400" dirty="0">
                <a:solidFill>
                  <a:srgbClr val="9D277D"/>
                </a:solidFill>
                <a:sym typeface="Wingdings" panose="05000000000000000000" pitchFamily="2" charset="2"/>
              </a:rPr>
              <a:t>	</a:t>
            </a:r>
            <a:br>
              <a:rPr lang="fr-FR" sz="2400" dirty="0"/>
            </a:br>
            <a:endParaRPr lang="fr-FR" sz="2000" b="1" dirty="0">
              <a:solidFill>
                <a:srgbClr val="2D2D76"/>
              </a:solidFill>
              <a:latin typeface="Calibri" panose="020F0502020204030204" pitchFamily="34" charset="0"/>
              <a:ea typeface="Calibri" panose="020F0502020204030204" pitchFamily="34" charset="0"/>
              <a:cs typeface="Calibri" panose="020F0502020204030204" pitchFamily="34" charset="0"/>
            </a:endParaRPr>
          </a:p>
          <a:p>
            <a:pPr algn="just"/>
            <a:r>
              <a:rPr lang="fr-FR" sz="2000" b="1" dirty="0">
                <a:solidFill>
                  <a:srgbClr val="E83C4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R</a:t>
            </a:r>
            <a:r>
              <a:rPr lang="fr-FR" sz="2000" b="1" dirty="0">
                <a:solidFill>
                  <a:srgbClr val="E83C4F"/>
                </a:solidFill>
                <a:latin typeface="Calibri" panose="020F0502020204030204" pitchFamily="34" charset="0"/>
                <a:ea typeface="Calibri" panose="020F0502020204030204" pitchFamily="34" charset="0"/>
                <a:cs typeface="Calibri" panose="020F0502020204030204" pitchFamily="34" charset="0"/>
              </a:rPr>
              <a:t>épertorier</a:t>
            </a:r>
            <a:r>
              <a:rPr lang="fr-FR" sz="2000" dirty="0">
                <a:latin typeface="Calibri" panose="020F0502020204030204" pitchFamily="34" charset="0"/>
                <a:ea typeface="Calibri" panose="020F0502020204030204" pitchFamily="34" charset="0"/>
                <a:cs typeface="Calibri" panose="020F0502020204030204" pitchFamily="34" charset="0"/>
              </a:rPr>
              <a:t> les signaux comportementaux d’une personne </a:t>
            </a:r>
          </a:p>
          <a:p>
            <a:pPr algn="just"/>
            <a:r>
              <a:rPr lang="fr-FR" sz="2000" dirty="0">
                <a:latin typeface="Calibri" panose="020F0502020204030204" pitchFamily="34" charset="0"/>
                <a:ea typeface="Calibri" panose="020F0502020204030204" pitchFamily="34" charset="0"/>
                <a:cs typeface="Calibri" panose="020F0502020204030204" pitchFamily="34" charset="0"/>
              </a:rPr>
              <a:t>(regard positif sur la personne, être compétent et communiquant)</a:t>
            </a:r>
          </a:p>
          <a:p>
            <a:pPr algn="just"/>
            <a:r>
              <a:rPr lang="fr-FR" sz="2000" b="1" dirty="0">
                <a:solidFill>
                  <a:schemeClr val="accent4"/>
                </a:solidFill>
                <a:latin typeface="Calibri" panose="020F0502020204030204" pitchFamily="34" charset="0"/>
                <a:ea typeface="Calibri" panose="020F0502020204030204" pitchFamily="34" charset="0"/>
                <a:cs typeface="Calibri" panose="020F0502020204030204" pitchFamily="34" charset="0"/>
              </a:rPr>
              <a:t>- Transmettre aux différents acteurs pour assurer une coordination intersectorielle</a:t>
            </a:r>
          </a:p>
          <a:p>
            <a:pPr algn="ctr"/>
            <a:endParaRPr lang="fr-FR" sz="2400" dirty="0">
              <a:latin typeface="Calibri" panose="020F0502020204030204" pitchFamily="34" charset="0"/>
              <a:ea typeface="Calibri" panose="020F0502020204030204" pitchFamily="34" charset="0"/>
              <a:cs typeface="Calibri" panose="020F0502020204030204" pitchFamily="34" charset="0"/>
            </a:endParaRPr>
          </a:p>
          <a:p>
            <a:pPr algn="ctr"/>
            <a:endParaRPr lang="fr-FR" sz="2800" dirty="0">
              <a:latin typeface="Calibri" panose="020F0502020204030204" pitchFamily="34" charset="0"/>
              <a:ea typeface="Calibri" panose="020F0502020204030204" pitchFamily="34" charset="0"/>
              <a:cs typeface="Calibri" panose="020F0502020204030204" pitchFamily="34" charset="0"/>
            </a:endParaRPr>
          </a:p>
          <a:p>
            <a:pPr algn="ctr"/>
            <a:endParaRPr lang="fr-FR" sz="2800" dirty="0">
              <a:latin typeface="Calibri" panose="020F0502020204030204" pitchFamily="34" charset="0"/>
              <a:ea typeface="Calibri" panose="020F0502020204030204" pitchFamily="34" charset="0"/>
              <a:cs typeface="Calibri" panose="020F0502020204030204" pitchFamily="34" charset="0"/>
            </a:endParaRPr>
          </a:p>
          <a:p>
            <a:pPr algn="ctr"/>
            <a:r>
              <a:rPr lang="fr-FR" sz="2400" dirty="0">
                <a:latin typeface="Calibri" panose="020F0502020204030204" pitchFamily="34" charset="0"/>
                <a:ea typeface="Calibri" panose="020F0502020204030204" pitchFamily="34" charset="0"/>
                <a:cs typeface="Calibri" panose="020F0502020204030204" pitchFamily="34" charset="0"/>
              </a:rPr>
              <a:t>Accompagnement cohérent  </a:t>
            </a:r>
            <a:r>
              <a:rPr lang="fr-FR" sz="3200" b="1" dirty="0">
                <a:solidFill>
                  <a:srgbClr val="2FAE9F"/>
                </a:solidFill>
                <a:sym typeface="Wingdings" panose="05000000000000000000" pitchFamily="2" charset="2"/>
              </a:rPr>
              <a:t></a:t>
            </a:r>
            <a:endParaRPr lang="fr-FR" sz="2000" b="1" dirty="0">
              <a:solidFill>
                <a:srgbClr val="2FAE9F"/>
              </a:solidFill>
            </a:endParaRPr>
          </a:p>
        </p:txBody>
      </p:sp>
      <p:pic>
        <p:nvPicPr>
          <p:cNvPr id="11" name="Image 10" descr="Une image contenant capture d’écran, conception, illustration&#10;&#10;Le contenu généré par l’IA peut être incorrect.">
            <a:extLst>
              <a:ext uri="{FF2B5EF4-FFF2-40B4-BE49-F238E27FC236}">
                <a16:creationId xmlns:a16="http://schemas.microsoft.com/office/drawing/2014/main" id="{5706EF3D-CDB9-7DB7-CAC5-1E94C233B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910" y="4633398"/>
            <a:ext cx="1400890" cy="1836675"/>
          </a:xfrm>
          <a:prstGeom prst="rect">
            <a:avLst/>
          </a:prstGeom>
        </p:spPr>
      </p:pic>
    </p:spTree>
    <p:extLst>
      <p:ext uri="{BB962C8B-B14F-4D97-AF65-F5344CB8AC3E}">
        <p14:creationId xmlns:p14="http://schemas.microsoft.com/office/powerpoint/2010/main" val="144813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Points d’interrogation de couleurs différentes">
            <a:extLst>
              <a:ext uri="{FF2B5EF4-FFF2-40B4-BE49-F238E27FC236}">
                <a16:creationId xmlns:a16="http://schemas.microsoft.com/office/drawing/2014/main" id="{6059AB9F-A427-985C-8916-D8191ECC47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999" r="24999"/>
          <a:stretch>
            <a:fillRect/>
          </a:stretch>
        </p:blipFill>
        <p:spPr/>
      </p:pic>
      <p:sp>
        <p:nvSpPr>
          <p:cNvPr id="4" name="Espace réservé du texte 3">
            <a:extLst>
              <a:ext uri="{FF2B5EF4-FFF2-40B4-BE49-F238E27FC236}">
                <a16:creationId xmlns:a16="http://schemas.microsoft.com/office/drawing/2014/main" id="{D254F8DD-B230-816C-82D1-8C202FEC7229}"/>
              </a:ext>
            </a:extLst>
          </p:cNvPr>
          <p:cNvSpPr>
            <a:spLocks noGrp="1"/>
          </p:cNvSpPr>
          <p:nvPr>
            <p:ph type="body" sz="quarter" idx="11"/>
          </p:nvPr>
        </p:nvSpPr>
        <p:spPr>
          <a:xfrm>
            <a:off x="520746" y="2019664"/>
            <a:ext cx="4802115" cy="2818671"/>
          </a:xfrm>
        </p:spPr>
        <p:txBody>
          <a:bodyPr>
            <a:noAutofit/>
          </a:bodyPr>
          <a:lstStyle/>
          <a:p>
            <a:r>
              <a:rPr lang="fr-FR" dirty="0">
                <a:ea typeface="Calibri" panose="020F0502020204030204" pitchFamily="34" charset="0"/>
              </a:rPr>
              <a:t>Avant de démarrer, où en êtes-vous ?</a:t>
            </a:r>
          </a:p>
          <a:p>
            <a:endParaRPr lang="fr-FR" dirty="0">
              <a:ea typeface="Calibri" panose="020F0502020204030204" pitchFamily="34" charset="0"/>
            </a:endParaRPr>
          </a:p>
          <a:p>
            <a:pPr algn="ctr"/>
            <a:r>
              <a:rPr lang="fr-FR" dirty="0">
                <a:ea typeface="Calibri" panose="020F0502020204030204" pitchFamily="34" charset="0"/>
              </a:rPr>
              <a:t>QUIZZ</a:t>
            </a:r>
            <a:endParaRPr lang="fr-FR" dirty="0"/>
          </a:p>
        </p:txBody>
      </p:sp>
    </p:spTree>
    <p:extLst>
      <p:ext uri="{BB962C8B-B14F-4D97-AF65-F5344CB8AC3E}">
        <p14:creationId xmlns:p14="http://schemas.microsoft.com/office/powerpoint/2010/main" val="4209826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E8111-5A5B-A469-67C8-9AAB907ED81D}"/>
            </a:ext>
          </a:extLst>
        </p:cNvPr>
        <p:cNvGrpSpPr/>
        <p:nvPr/>
      </p:nvGrpSpPr>
      <p:grpSpPr>
        <a:xfrm>
          <a:off x="0" y="0"/>
          <a:ext cx="0" cy="0"/>
          <a:chOff x="0" y="0"/>
          <a:chExt cx="0" cy="0"/>
        </a:xfrm>
      </p:grpSpPr>
      <p:pic>
        <p:nvPicPr>
          <p:cNvPr id="7" name="Image 6" descr="Une image contenant Graphique, cercle, conception&#10;&#10;Le contenu généré par l’IA peut être incorrect.">
            <a:extLst>
              <a:ext uri="{FF2B5EF4-FFF2-40B4-BE49-F238E27FC236}">
                <a16:creationId xmlns:a16="http://schemas.microsoft.com/office/drawing/2014/main" id="{E3424B20-A6B3-5315-45DE-68BDAA7E0C4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20007" y="1305040"/>
            <a:ext cx="2452073" cy="2452073"/>
          </a:xfrm>
          <a:prstGeom prst="rect">
            <a:avLst/>
          </a:prstGeom>
        </p:spPr>
      </p:pic>
      <p:sp>
        <p:nvSpPr>
          <p:cNvPr id="4" name="Espace réservé du texte 3">
            <a:extLst>
              <a:ext uri="{FF2B5EF4-FFF2-40B4-BE49-F238E27FC236}">
                <a16:creationId xmlns:a16="http://schemas.microsoft.com/office/drawing/2014/main" id="{5C243421-2200-1F99-3003-F8E3F6EB9C84}"/>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863EFD87-3446-B458-E6F8-5717A277C3C0}"/>
              </a:ext>
            </a:extLst>
          </p:cNvPr>
          <p:cNvSpPr txBox="1"/>
          <p:nvPr/>
        </p:nvSpPr>
        <p:spPr>
          <a:xfrm>
            <a:off x="820419" y="956067"/>
            <a:ext cx="10293695" cy="1077218"/>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endParaRPr lang="fr-FR" sz="20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ZoneTexte 4">
            <a:extLst>
              <a:ext uri="{FF2B5EF4-FFF2-40B4-BE49-F238E27FC236}">
                <a16:creationId xmlns:a16="http://schemas.microsoft.com/office/drawing/2014/main" id="{8D0FBD82-6D19-B083-FE3A-BADBBA428B72}"/>
              </a:ext>
            </a:extLst>
          </p:cNvPr>
          <p:cNvSpPr txBox="1"/>
          <p:nvPr/>
        </p:nvSpPr>
        <p:spPr>
          <a:xfrm>
            <a:off x="1136994" y="2372221"/>
            <a:ext cx="9977120" cy="3231654"/>
          </a:xfrm>
          <a:prstGeom prst="rect">
            <a:avLst/>
          </a:prstGeom>
          <a:noFill/>
        </p:spPr>
        <p:txBody>
          <a:bodyPr wrap="square">
            <a:spAutoFit/>
          </a:bodyPr>
          <a:lstStyle/>
          <a:p>
            <a:r>
              <a:rPr lang="fr-FR" sz="2800" dirty="0">
                <a:latin typeface="Calibri" panose="020F0502020204030204" pitchFamily="34" charset="0"/>
                <a:ea typeface="Calibri" panose="020F0502020204030204" pitchFamily="34" charset="0"/>
                <a:cs typeface="Calibri" panose="020F0502020204030204" pitchFamily="34" charset="0"/>
              </a:rPr>
              <a:t>« Evaluer, c’est trouver un </a:t>
            </a:r>
            <a:r>
              <a:rPr lang="fr-FR" sz="2800" b="1" dirty="0">
                <a:latin typeface="Calibri" panose="020F0502020204030204" pitchFamily="34" charset="0"/>
                <a:ea typeface="Calibri" panose="020F0502020204030204" pitchFamily="34" charset="0"/>
                <a:cs typeface="Calibri" panose="020F0502020204030204" pitchFamily="34" charset="0"/>
              </a:rPr>
              <a:t>système de communication qui fonctionne efficacement</a:t>
            </a:r>
            <a:r>
              <a:rPr lang="fr-FR" sz="2800" dirty="0">
                <a:latin typeface="Calibri" panose="020F0502020204030204" pitchFamily="34" charset="0"/>
                <a:ea typeface="Calibri" panose="020F0502020204030204" pitchFamily="34" charset="0"/>
                <a:cs typeface="Calibri" panose="020F0502020204030204" pitchFamily="34" charset="0"/>
              </a:rPr>
              <a:t> pour la personne ayant des besoins complexes de communication et sa famille tout en garantissant que la mise à disposition du système favorise au maximum l’autodétermination de l’enfant » </a:t>
            </a:r>
          </a:p>
          <a:p>
            <a:endParaRPr lang="fr-FR" sz="2800" dirty="0">
              <a:latin typeface="Calibri" panose="020F0502020204030204" pitchFamily="34" charset="0"/>
              <a:ea typeface="Calibri" panose="020F0502020204030204" pitchFamily="34" charset="0"/>
              <a:cs typeface="Calibri" panose="020F0502020204030204" pitchFamily="34" charset="0"/>
            </a:endParaRPr>
          </a:p>
          <a:p>
            <a:r>
              <a:rPr lang="fr-FR" sz="2800" dirty="0">
                <a:latin typeface="Calibri" panose="020F0502020204030204" pitchFamily="34" charset="0"/>
                <a:ea typeface="Calibri" panose="020F0502020204030204" pitchFamily="34" charset="0"/>
                <a:cs typeface="Calibri" panose="020F0502020204030204" pitchFamily="34" charset="0"/>
              </a:rPr>
              <a:t>(Lund et al., 2021)</a:t>
            </a:r>
          </a:p>
        </p:txBody>
      </p:sp>
    </p:spTree>
    <p:extLst>
      <p:ext uri="{BB962C8B-B14F-4D97-AF65-F5344CB8AC3E}">
        <p14:creationId xmlns:p14="http://schemas.microsoft.com/office/powerpoint/2010/main" val="3150427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A86AF-1104-8ADD-8B08-8F5DEF167E23}"/>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F1128E0-6FC2-18AD-AA28-0EF341355442}"/>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grpSp>
        <p:nvGrpSpPr>
          <p:cNvPr id="10" name="Groupe 9">
            <a:extLst>
              <a:ext uri="{FF2B5EF4-FFF2-40B4-BE49-F238E27FC236}">
                <a16:creationId xmlns:a16="http://schemas.microsoft.com/office/drawing/2014/main" id="{9155B1A2-95EB-07CF-D262-5453D44CF86D}"/>
              </a:ext>
            </a:extLst>
          </p:cNvPr>
          <p:cNvGrpSpPr/>
          <p:nvPr/>
        </p:nvGrpSpPr>
        <p:grpSpPr>
          <a:xfrm>
            <a:off x="820420" y="956067"/>
            <a:ext cx="10749280" cy="5324535"/>
            <a:chOff x="820420" y="956067"/>
            <a:chExt cx="10749280" cy="5324535"/>
          </a:xfrm>
        </p:grpSpPr>
        <p:sp>
          <p:nvSpPr>
            <p:cNvPr id="2" name="ZoneTexte 1">
              <a:extLst>
                <a:ext uri="{FF2B5EF4-FFF2-40B4-BE49-F238E27FC236}">
                  <a16:creationId xmlns:a16="http://schemas.microsoft.com/office/drawing/2014/main" id="{876ED0F1-F73B-C35C-20BB-EE8CC12B8D8B}"/>
                </a:ext>
              </a:extLst>
            </p:cNvPr>
            <p:cNvSpPr txBox="1"/>
            <p:nvPr/>
          </p:nvSpPr>
          <p:spPr>
            <a:xfrm>
              <a:off x="820420" y="956067"/>
              <a:ext cx="10749280" cy="5324535"/>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sz="2400" b="1" dirty="0">
                  <a:latin typeface="Calibri" panose="020F0502020204030204" pitchFamily="34" charset="0"/>
                  <a:ea typeface="Calibri" panose="020F0502020204030204" pitchFamily="34" charset="0"/>
                  <a:cs typeface="Calibri" panose="020F0502020204030204" pitchFamily="34" charset="0"/>
                </a:rPr>
                <a:t>La posture essentielle à adopter :</a:t>
              </a:r>
            </a:p>
            <a:p>
              <a:endParaRPr lang="fr-FR" sz="2000" dirty="0">
                <a:latin typeface="Calibri" panose="020F0502020204030204" pitchFamily="34" charset="0"/>
                <a:ea typeface="Calibri" panose="020F0502020204030204" pitchFamily="34" charset="0"/>
                <a:cs typeface="Calibri" panose="020F0502020204030204" pitchFamily="34" charset="0"/>
              </a:endParaRP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Au lieu de se demander : </a:t>
              </a:r>
            </a:p>
            <a:p>
              <a:endParaRPr lang="fr-FR" sz="2000" dirty="0">
                <a:latin typeface="Calibri" panose="020F0502020204030204" pitchFamily="34" charset="0"/>
                <a:ea typeface="Calibri" panose="020F0502020204030204" pitchFamily="34" charset="0"/>
                <a:cs typeface="Calibri" panose="020F0502020204030204" pitchFamily="34" charset="0"/>
              </a:endParaRPr>
            </a:p>
            <a:p>
              <a:pPr algn="ctr"/>
              <a:r>
                <a:rPr lang="fr-FR" sz="2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  Est-ce qu’il peut ? »</a:t>
              </a:r>
            </a:p>
            <a:p>
              <a:br>
                <a:rPr lang="fr-FR" sz="2000" dirty="0">
                  <a:latin typeface="Calibri" panose="020F0502020204030204" pitchFamily="34" charset="0"/>
                  <a:ea typeface="Calibri" panose="020F0502020204030204" pitchFamily="34" charset="0"/>
                  <a:cs typeface="Calibri" panose="020F0502020204030204" pitchFamily="34" charset="0"/>
                </a:rPr>
              </a:br>
              <a:r>
                <a:rPr lang="fr-FR" sz="2000" dirty="0">
                  <a:latin typeface="Calibri" panose="020F0502020204030204" pitchFamily="34" charset="0"/>
                  <a:ea typeface="Calibri" panose="020F0502020204030204" pitchFamily="34" charset="0"/>
                  <a:cs typeface="Calibri" panose="020F0502020204030204" pitchFamily="34" charset="0"/>
                </a:rPr>
                <a:t>Il faut se demander : </a:t>
              </a:r>
            </a:p>
            <a:p>
              <a:endParaRPr lang="fr-FR" sz="2000" dirty="0">
                <a:latin typeface="Calibri" panose="020F0502020204030204" pitchFamily="34" charset="0"/>
                <a:ea typeface="Calibri" panose="020F0502020204030204" pitchFamily="34" charset="0"/>
                <a:cs typeface="Calibri" panose="020F0502020204030204" pitchFamily="34" charset="0"/>
              </a:endParaRPr>
            </a:p>
            <a:p>
              <a:endParaRPr lang="fr-FR" sz="2000" dirty="0">
                <a:latin typeface="Calibri" panose="020F0502020204030204" pitchFamily="34" charset="0"/>
                <a:ea typeface="Calibri" panose="020F0502020204030204" pitchFamily="34" charset="0"/>
                <a:cs typeface="Calibri" panose="020F0502020204030204" pitchFamily="34" charset="0"/>
              </a:endParaRPr>
            </a:p>
            <a:p>
              <a:pPr algn="ctr"/>
              <a:r>
                <a:rPr lang="fr-FR" sz="2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 Qu’est-ce qui l’empêche de participer comme ses pairs ? »</a:t>
              </a:r>
            </a:p>
            <a:p>
              <a:pPr algn="ctr"/>
              <a:br>
                <a:rPr lang="fr-FR" sz="2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br>
              <a:r>
                <a:rPr lang="fr-FR" sz="2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 Comment allons-nous lui permettre de le faire ? »</a:t>
              </a:r>
            </a:p>
          </p:txBody>
        </p:sp>
        <p:pic>
          <p:nvPicPr>
            <p:cNvPr id="5" name="Image 4" descr="Une image contenant symbole, Graphique, art, cercle&#10;&#10;Le contenu généré par l’IA peut être incorrect.">
              <a:extLst>
                <a:ext uri="{FF2B5EF4-FFF2-40B4-BE49-F238E27FC236}">
                  <a16:creationId xmlns:a16="http://schemas.microsoft.com/office/drawing/2014/main" id="{9890F1D9-5A45-C63C-3872-175312E7A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767" y="3351043"/>
              <a:ext cx="298153" cy="298153"/>
            </a:xfrm>
            <a:prstGeom prst="rect">
              <a:avLst/>
            </a:prstGeom>
          </p:spPr>
        </p:pic>
        <p:pic>
          <p:nvPicPr>
            <p:cNvPr id="7" name="Image 6" descr="Une image contenant Graphique, Caractère coloré, art, vert&#10;&#10;Le contenu généré par l’IA peut être incorrect.">
              <a:extLst>
                <a:ext uri="{FF2B5EF4-FFF2-40B4-BE49-F238E27FC236}">
                  <a16:creationId xmlns:a16="http://schemas.microsoft.com/office/drawing/2014/main" id="{C26A07B0-4B82-C910-24A1-AB2F96B57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162" y="5000287"/>
              <a:ext cx="348953" cy="348953"/>
            </a:xfrm>
            <a:prstGeom prst="rect">
              <a:avLst/>
            </a:prstGeom>
          </p:spPr>
        </p:pic>
        <p:pic>
          <p:nvPicPr>
            <p:cNvPr id="9" name="Image 8" descr="Une image contenant Graphique, Caractère coloré, art, vert&#10;&#10;Le contenu généré par l’IA peut être incorrect.">
              <a:extLst>
                <a:ext uri="{FF2B5EF4-FFF2-40B4-BE49-F238E27FC236}">
                  <a16:creationId xmlns:a16="http://schemas.microsoft.com/office/drawing/2014/main" id="{5C1B31DE-B9AD-430B-E343-28E51E77F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643" y="5823247"/>
              <a:ext cx="348953" cy="348953"/>
            </a:xfrm>
            <a:prstGeom prst="rect">
              <a:avLst/>
            </a:prstGeom>
          </p:spPr>
        </p:pic>
      </p:grpSp>
    </p:spTree>
    <p:extLst>
      <p:ext uri="{BB962C8B-B14F-4D97-AF65-F5344CB8AC3E}">
        <p14:creationId xmlns:p14="http://schemas.microsoft.com/office/powerpoint/2010/main" val="1118161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B4DB-6E6B-7BDE-84C4-3BFC80CF340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C925F6C-0DCC-56C2-D602-B120C9A2F831}"/>
              </a:ext>
            </a:extLst>
          </p:cNvPr>
          <p:cNvSpPr>
            <a:spLocks noGrp="1"/>
          </p:cNvSpPr>
          <p:nvPr>
            <p:ph type="body" sz="quarter" idx="14"/>
          </p:nvPr>
        </p:nvSpPr>
        <p:spPr/>
        <p:txBody>
          <a:bodyPr>
            <a:normAutofit fontScale="77500" lnSpcReduction="20000"/>
          </a:bodyPr>
          <a:lstStyle/>
          <a:p>
            <a:r>
              <a:rPr lang="fr-FR"/>
              <a:t>Accompagner des personnes en situation de HR</a:t>
            </a:r>
          </a:p>
        </p:txBody>
      </p:sp>
      <p:pic>
        <p:nvPicPr>
          <p:cNvPr id="5" name="Image 4" descr="Une image contenant capture d’écran, texte, Police, Graphique&#10;&#10;Le contenu généré par l’IA peut être incorrect.">
            <a:extLst>
              <a:ext uri="{FF2B5EF4-FFF2-40B4-BE49-F238E27FC236}">
                <a16:creationId xmlns:a16="http://schemas.microsoft.com/office/drawing/2014/main" id="{4274509D-D367-3946-9940-6118E1187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89" y="1267996"/>
            <a:ext cx="7223622" cy="4965305"/>
          </a:xfrm>
          <a:prstGeom prst="rect">
            <a:avLst/>
          </a:prstGeom>
        </p:spPr>
      </p:pic>
    </p:spTree>
    <p:extLst>
      <p:ext uri="{BB962C8B-B14F-4D97-AF65-F5344CB8AC3E}">
        <p14:creationId xmlns:p14="http://schemas.microsoft.com/office/powerpoint/2010/main" val="1187518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B51A-4A20-AA27-7393-C38211A0E88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485573-D6C4-4010-27B1-48D166739240}"/>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AD61ACA7-7BC7-C8CA-940B-0C467456B326}"/>
              </a:ext>
            </a:extLst>
          </p:cNvPr>
          <p:cNvSpPr txBox="1"/>
          <p:nvPr/>
        </p:nvSpPr>
        <p:spPr>
          <a:xfrm>
            <a:off x="820419" y="956067"/>
            <a:ext cx="10293695" cy="1077218"/>
          </a:xfrm>
          <a:prstGeom prst="rect">
            <a:avLst/>
          </a:prstGeom>
          <a:noFill/>
        </p:spPr>
        <p:txBody>
          <a:bodyPr wrap="square" rtlCol="0">
            <a:spAutoFit/>
          </a:bodyPr>
          <a:lstStyle/>
          <a:p>
            <a:r>
              <a:rPr lang="fr-FR" sz="2600" b="1">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a:latin typeface="Calibri" panose="020F0502020204030204" pitchFamily="34" charset="0"/>
                <a:ea typeface="Calibri" panose="020F0502020204030204" pitchFamily="34" charset="0"/>
                <a:cs typeface="Calibri" panose="020F0502020204030204" pitchFamily="34" charset="0"/>
              </a:rPr>
            </a:br>
            <a:endParaRPr lang="fr-FR">
              <a:latin typeface="Calibri" panose="020F0502020204030204" pitchFamily="34" charset="0"/>
              <a:ea typeface="Calibri" panose="020F0502020204030204" pitchFamily="34" charset="0"/>
              <a:cs typeface="Calibri" panose="020F0502020204030204" pitchFamily="34" charset="0"/>
            </a:endParaRPr>
          </a:p>
          <a:p>
            <a:endParaRPr lang="fr-FR" sz="2000" b="1">
              <a:latin typeface="Calibri" panose="020F0502020204030204" pitchFamily="34" charset="0"/>
              <a:ea typeface="Calibri" panose="020F0502020204030204" pitchFamily="34" charset="0"/>
              <a:cs typeface="Calibri" panose="020F0502020204030204" pitchFamily="34" charset="0"/>
            </a:endParaRPr>
          </a:p>
        </p:txBody>
      </p:sp>
      <p:grpSp>
        <p:nvGrpSpPr>
          <p:cNvPr id="9" name="Groupe 8">
            <a:extLst>
              <a:ext uri="{FF2B5EF4-FFF2-40B4-BE49-F238E27FC236}">
                <a16:creationId xmlns:a16="http://schemas.microsoft.com/office/drawing/2014/main" id="{42450DEC-19E1-7947-0BFF-897DCDE01655}"/>
              </a:ext>
            </a:extLst>
          </p:cNvPr>
          <p:cNvGrpSpPr/>
          <p:nvPr/>
        </p:nvGrpSpPr>
        <p:grpSpPr>
          <a:xfrm>
            <a:off x="673588" y="2113820"/>
            <a:ext cx="7412310" cy="2635080"/>
            <a:chOff x="622788" y="1595660"/>
            <a:chExt cx="7412310" cy="2635080"/>
          </a:xfrm>
        </p:grpSpPr>
        <p:sp>
          <p:nvSpPr>
            <p:cNvPr id="10" name="ZoneTexte 9">
              <a:extLst>
                <a:ext uri="{FF2B5EF4-FFF2-40B4-BE49-F238E27FC236}">
                  <a16:creationId xmlns:a16="http://schemas.microsoft.com/office/drawing/2014/main" id="{132F51B1-CCCB-AFBB-513F-96F95213B17A}"/>
                </a:ext>
              </a:extLst>
            </p:cNvPr>
            <p:cNvSpPr txBox="1"/>
            <p:nvPr/>
          </p:nvSpPr>
          <p:spPr>
            <a:xfrm>
              <a:off x="622788" y="1595660"/>
              <a:ext cx="7412310" cy="2554545"/>
            </a:xfrm>
            <a:prstGeom prst="rect">
              <a:avLst/>
            </a:prstGeom>
            <a:noFill/>
          </p:spPr>
          <p:txBody>
            <a:bodyPr wrap="square" rtlCol="0">
              <a:spAutoFit/>
            </a:bodyPr>
            <a:lstStyle/>
            <a:p>
              <a:pPr algn="just"/>
              <a:r>
                <a:rPr lang="fr-FR" sz="2000" b="1" noProof="0" dirty="0">
                  <a:latin typeface="Calibri" panose="020F0502020204030204" pitchFamily="34" charset="0"/>
                  <a:ea typeface="Calibri" panose="020F0502020204030204" pitchFamily="34" charset="0"/>
                  <a:cs typeface="Calibri" panose="020F0502020204030204" pitchFamily="34" charset="0"/>
                </a:rPr>
                <a:t>Le Modèle de Participation</a:t>
              </a:r>
              <a:r>
                <a:rPr lang="fr-FR" sz="2000" noProof="0" dirty="0">
                  <a:latin typeface="Calibri" panose="020F0502020204030204" pitchFamily="34" charset="0"/>
                  <a:ea typeface="Calibri" panose="020F0502020204030204" pitchFamily="34" charset="0"/>
                  <a:cs typeface="Calibri" panose="020F0502020204030204" pitchFamily="34" charset="0"/>
                </a:rPr>
                <a:t> pour la Communication Alternative et Améliorée De </a:t>
              </a:r>
              <a:r>
                <a:rPr lang="fr-FR" sz="2000" noProof="0" dirty="0" err="1">
                  <a:latin typeface="Calibri" panose="020F0502020204030204" pitchFamily="34" charset="0"/>
                  <a:ea typeface="Calibri" panose="020F0502020204030204" pitchFamily="34" charset="0"/>
                  <a:cs typeface="Calibri" panose="020F0502020204030204" pitchFamily="34" charset="0"/>
                </a:rPr>
                <a:t>Beukelman</a:t>
              </a:r>
              <a:r>
                <a:rPr lang="fr-FR" sz="2000" noProof="0" dirty="0">
                  <a:latin typeface="Calibri" panose="020F0502020204030204" pitchFamily="34" charset="0"/>
                  <a:ea typeface="Calibri" panose="020F0502020204030204" pitchFamily="34" charset="0"/>
                  <a:cs typeface="Calibri" panose="020F0502020204030204" pitchFamily="34" charset="0"/>
                </a:rPr>
                <a:t>, D. R., &amp; </a:t>
              </a:r>
              <a:r>
                <a:rPr lang="fr-FR" sz="2000" noProof="0" dirty="0" err="1">
                  <a:latin typeface="Calibri" panose="020F0502020204030204" pitchFamily="34" charset="0"/>
                  <a:ea typeface="Calibri" panose="020F0502020204030204" pitchFamily="34" charset="0"/>
                  <a:cs typeface="Calibri" panose="020F0502020204030204" pitchFamily="34" charset="0"/>
                </a:rPr>
                <a:t>Mirenda</a:t>
              </a:r>
              <a:r>
                <a:rPr lang="fr-FR" sz="2000" noProof="0" dirty="0">
                  <a:latin typeface="Calibri" panose="020F0502020204030204" pitchFamily="34" charset="0"/>
                  <a:ea typeface="Calibri" panose="020F0502020204030204" pitchFamily="34" charset="0"/>
                  <a:cs typeface="Calibri" panose="020F0502020204030204" pitchFamily="34" charset="0"/>
                </a:rPr>
                <a:t>, P. (2013). Communication Alternative et Améliorée : Aider les enfants et adultes avec des difficultés de communication</a:t>
              </a:r>
              <a:r>
                <a:rPr lang="fr-FR" sz="2000" dirty="0">
                  <a:latin typeface="Calibri" panose="020F0502020204030204" pitchFamily="34" charset="0"/>
                  <a:ea typeface="Calibri" panose="020F0502020204030204" pitchFamily="34" charset="0"/>
                  <a:cs typeface="Calibri" panose="020F0502020204030204" pitchFamily="34" charset="0"/>
                </a:rPr>
                <a:t>, </a:t>
              </a:r>
              <a:r>
                <a:rPr lang="fr-FR" sz="2000" noProof="0" dirty="0">
                  <a:latin typeface="Calibri" panose="020F0502020204030204" pitchFamily="34" charset="0"/>
                  <a:ea typeface="Calibri" panose="020F0502020204030204" pitchFamily="34" charset="0"/>
                  <a:cs typeface="Calibri" panose="020F0502020204030204" pitchFamily="34" charset="0"/>
                </a:rPr>
                <a:t>2017.</a:t>
              </a:r>
            </a:p>
            <a:p>
              <a:pPr algn="just"/>
              <a:endParaRPr lang="fr-FR" sz="2000" noProof="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Clr>
                  <a:schemeClr val="accent2"/>
                </a:buClr>
                <a:buFont typeface="Calibri" panose="020F0502020204030204" pitchFamily="34" charset="0"/>
                <a:buChar char="›"/>
              </a:pPr>
              <a:r>
                <a:rPr lang="fr-FR" sz="2000" noProof="0" dirty="0">
                  <a:latin typeface="Calibri" panose="020F0502020204030204" pitchFamily="34" charset="0"/>
                  <a:ea typeface="Calibri" panose="020F0502020204030204" pitchFamily="34" charset="0"/>
                  <a:cs typeface="Calibri" panose="020F0502020204030204" pitchFamily="34" charset="0"/>
                  <a:hlinkClick r:id="rId3"/>
                </a:rPr>
                <a:t>https://janefarrall.com/wp-content/uploads/2024/03/La-Modele-de-Participation-Francais.pdf</a:t>
              </a:r>
              <a:endParaRPr lang="fr-FR" sz="2000" noProof="0" dirty="0">
                <a:latin typeface="Calibri" panose="020F0502020204030204" pitchFamily="34" charset="0"/>
                <a:ea typeface="Calibri" panose="020F0502020204030204" pitchFamily="34" charset="0"/>
                <a:cs typeface="Calibri" panose="020F0502020204030204" pitchFamily="34" charset="0"/>
              </a:endParaRPr>
            </a:p>
            <a:p>
              <a:pPr algn="just"/>
              <a:endParaRPr lang="fr-FR" sz="2000"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11" name="Image 10" descr="Une image contenant Graphique, Police, graphisme, logo&#10;&#10;Le contenu généré par l’IA peut être incorrect.">
              <a:extLst>
                <a:ext uri="{FF2B5EF4-FFF2-40B4-BE49-F238E27FC236}">
                  <a16:creationId xmlns:a16="http://schemas.microsoft.com/office/drawing/2014/main" id="{5E097407-D564-66FB-6BB6-3DCDDFA79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943" y="3714147"/>
              <a:ext cx="516593" cy="516593"/>
            </a:xfrm>
            <a:prstGeom prst="rect">
              <a:avLst/>
            </a:prstGeom>
          </p:spPr>
        </p:pic>
      </p:grpSp>
      <p:pic>
        <p:nvPicPr>
          <p:cNvPr id="12" name="Image 11" descr="Une image contenant texte, capture d’écran, conception, affiche&#10;&#10;Le contenu généré par l’IA peut être incorrect.">
            <a:extLst>
              <a:ext uri="{FF2B5EF4-FFF2-40B4-BE49-F238E27FC236}">
                <a16:creationId xmlns:a16="http://schemas.microsoft.com/office/drawing/2014/main" id="{DE3F1C28-42D3-0562-B1F2-560FE68CE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5689" y="874038"/>
            <a:ext cx="3470905" cy="5869195"/>
          </a:xfrm>
          <a:prstGeom prst="rect">
            <a:avLst/>
          </a:prstGeom>
        </p:spPr>
      </p:pic>
    </p:spTree>
    <p:extLst>
      <p:ext uri="{BB962C8B-B14F-4D97-AF65-F5344CB8AC3E}">
        <p14:creationId xmlns:p14="http://schemas.microsoft.com/office/powerpoint/2010/main" val="496602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CA1A7-CAD9-D0C0-2E4C-EC01917885ED}"/>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7117A4A-DB20-7280-C7A6-F92286295C2E}"/>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03274C2E-D35F-8F1C-6E5E-30018E41FA0A}"/>
              </a:ext>
            </a:extLst>
          </p:cNvPr>
          <p:cNvSpPr txBox="1"/>
          <p:nvPr/>
        </p:nvSpPr>
        <p:spPr>
          <a:xfrm>
            <a:off x="820420" y="956067"/>
            <a:ext cx="10749280" cy="2616101"/>
          </a:xfrm>
          <a:prstGeom prst="rect">
            <a:avLst/>
          </a:prstGeom>
          <a:noFill/>
        </p:spPr>
        <p:txBody>
          <a:bodyPr wrap="square" rtlCol="0">
            <a:spAutoFit/>
          </a:bodyPr>
          <a:lstStyle/>
          <a:p>
            <a:r>
              <a:rPr lang="fr-FR" sz="2600" b="1">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a:latin typeface="Calibri" panose="020F0502020204030204" pitchFamily="34" charset="0"/>
                <a:ea typeface="Calibri" panose="020F0502020204030204" pitchFamily="34" charset="0"/>
                <a:cs typeface="Calibri" panose="020F0502020204030204" pitchFamily="34" charset="0"/>
              </a:rPr>
            </a:br>
            <a:endParaRPr lang="fr-FR">
              <a:latin typeface="Calibri" panose="020F0502020204030204" pitchFamily="34" charset="0"/>
              <a:ea typeface="Calibri" panose="020F0502020204030204" pitchFamily="34" charset="0"/>
              <a:cs typeface="Calibri" panose="020F0502020204030204" pitchFamily="34" charset="0"/>
            </a:endParaRPr>
          </a:p>
          <a:p>
            <a:r>
              <a:rPr lang="fr-FR" sz="2000">
                <a:latin typeface="Calibri" panose="020F0502020204030204" pitchFamily="34" charset="0"/>
                <a:ea typeface="Calibri" panose="020F0502020204030204" pitchFamily="34" charset="0"/>
                <a:cs typeface="Calibri" panose="020F0502020204030204" pitchFamily="34" charset="0"/>
              </a:rPr>
              <a:t>Dans l’accompagnement des personnes en situation de handicap rare, l’évaluation fonctionnelle est une étape importante, mais </a:t>
            </a:r>
            <a:r>
              <a:rPr lang="fr-FR" sz="2000" b="1">
                <a:latin typeface="Calibri" panose="020F0502020204030204" pitchFamily="34" charset="0"/>
                <a:ea typeface="Calibri" panose="020F0502020204030204" pitchFamily="34" charset="0"/>
                <a:cs typeface="Calibri" panose="020F0502020204030204" pitchFamily="34" charset="0"/>
              </a:rPr>
              <a:t>elle ne conditionne pas l’entrée dans la démarche de CAA</a:t>
            </a:r>
            <a:r>
              <a:rPr lang="fr-FR" sz="2000">
                <a:latin typeface="Calibri" panose="020F0502020204030204" pitchFamily="34" charset="0"/>
                <a:ea typeface="Calibri" panose="020F0502020204030204" pitchFamily="34" charset="0"/>
                <a:cs typeface="Calibri" panose="020F0502020204030204" pitchFamily="34" charset="0"/>
              </a:rPr>
              <a:t>. </a:t>
            </a:r>
            <a:br>
              <a:rPr lang="fr-FR" sz="2000">
                <a:latin typeface="Calibri" panose="020F0502020204030204" pitchFamily="34" charset="0"/>
                <a:ea typeface="Calibri" panose="020F0502020204030204" pitchFamily="34" charset="0"/>
                <a:cs typeface="Calibri" panose="020F0502020204030204" pitchFamily="34" charset="0"/>
              </a:rPr>
            </a:br>
            <a:br>
              <a:rPr lang="fr-FR" sz="2000">
                <a:latin typeface="Calibri" panose="020F0502020204030204" pitchFamily="34" charset="0"/>
                <a:ea typeface="Calibri" panose="020F0502020204030204" pitchFamily="34" charset="0"/>
                <a:cs typeface="Calibri" panose="020F0502020204030204" pitchFamily="34" charset="0"/>
              </a:rPr>
            </a:br>
            <a:r>
              <a:rPr lang="fr-FR" sz="2000">
                <a:latin typeface="Calibri" panose="020F0502020204030204" pitchFamily="34" charset="0"/>
                <a:ea typeface="Calibri" panose="020F0502020204030204" pitchFamily="34" charset="0"/>
                <a:cs typeface="Calibri" panose="020F0502020204030204" pitchFamily="34" charset="0"/>
              </a:rPr>
              <a:t>La démarche CAA part du principe de </a:t>
            </a:r>
            <a:r>
              <a:rPr lang="fr-FR" sz="2000" b="1">
                <a:solidFill>
                  <a:schemeClr val="accent4"/>
                </a:solidFill>
                <a:latin typeface="Calibri" panose="020F0502020204030204" pitchFamily="34" charset="0"/>
                <a:ea typeface="Calibri" panose="020F0502020204030204" pitchFamily="34" charset="0"/>
                <a:cs typeface="Calibri" panose="020F0502020204030204" pitchFamily="34" charset="0"/>
              </a:rPr>
              <a:t>présomption de compétences</a:t>
            </a:r>
            <a:r>
              <a:rPr lang="fr-FR" sz="2000">
                <a:solidFill>
                  <a:schemeClr val="accent4"/>
                </a:solidFill>
                <a:latin typeface="Calibri" panose="020F0502020204030204" pitchFamily="34" charset="0"/>
                <a:ea typeface="Calibri" panose="020F0502020204030204" pitchFamily="34" charset="0"/>
                <a:cs typeface="Calibri" panose="020F0502020204030204" pitchFamily="34" charset="0"/>
              </a:rPr>
              <a:t> </a:t>
            </a:r>
            <a:r>
              <a:rPr lang="fr-FR" sz="2000">
                <a:latin typeface="Calibri" panose="020F0502020204030204" pitchFamily="34" charset="0"/>
                <a:ea typeface="Calibri" panose="020F0502020204030204" pitchFamily="34" charset="0"/>
                <a:cs typeface="Calibri" panose="020F0502020204030204" pitchFamily="34" charset="0"/>
              </a:rPr>
              <a:t>: la personne est considérée comme capable d’apprendre, indépendamment de tout diagnostic et de tout degré de différence, à communiquer si on lui offre :</a:t>
            </a:r>
            <a:endParaRPr lang="fr-FR" sz="2400" b="1">
              <a:solidFill>
                <a:srgbClr val="2FAE9F"/>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Image 7" descr="Une image contenant habits, personne, Visage humain, fille&#10;&#10;Le contenu généré par l’IA peut être incorrect.">
            <a:extLst>
              <a:ext uri="{FF2B5EF4-FFF2-40B4-BE49-F238E27FC236}">
                <a16:creationId xmlns:a16="http://schemas.microsoft.com/office/drawing/2014/main" id="{540A81AE-DEE4-FAE8-FBA6-F1A8B19E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655" y="3572168"/>
            <a:ext cx="8060690" cy="3033642"/>
          </a:xfrm>
          <a:prstGeom prst="rect">
            <a:avLst/>
          </a:prstGeom>
        </p:spPr>
      </p:pic>
    </p:spTree>
    <p:extLst>
      <p:ext uri="{BB962C8B-B14F-4D97-AF65-F5344CB8AC3E}">
        <p14:creationId xmlns:p14="http://schemas.microsoft.com/office/powerpoint/2010/main" val="187611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289CB-4667-A3D9-37F1-122EC07EAA1E}"/>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9B44999-BDDD-5362-83D9-B6C069765827}"/>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6ADFD413-AD5E-F401-A791-3D071C2AD14C}"/>
              </a:ext>
            </a:extLst>
          </p:cNvPr>
          <p:cNvSpPr txBox="1"/>
          <p:nvPr/>
        </p:nvSpPr>
        <p:spPr>
          <a:xfrm>
            <a:off x="820420" y="956067"/>
            <a:ext cx="9370060" cy="4524315"/>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sz="2000" b="1" dirty="0">
                <a:latin typeface="Calibri" panose="020F0502020204030204" pitchFamily="34" charset="0"/>
                <a:ea typeface="Calibri" panose="020F0502020204030204" pitchFamily="34" charset="0"/>
                <a:cs typeface="Calibri" panose="020F0502020204030204" pitchFamily="34" charset="0"/>
              </a:rPr>
              <a:t>L’évaluation fonctionnelle </a:t>
            </a:r>
            <a:r>
              <a:rPr lang="fr-FR" sz="2000" dirty="0">
                <a:latin typeface="Calibri" panose="020F0502020204030204" pitchFamily="34" charset="0"/>
                <a:ea typeface="Calibri" panose="020F0502020204030204" pitchFamily="34" charset="0"/>
                <a:cs typeface="Calibri" panose="020F0502020204030204" pitchFamily="34" charset="0"/>
              </a:rPr>
              <a:t>vise à :</a:t>
            </a:r>
          </a:p>
          <a:p>
            <a:endParaRPr lang="fr-FR" sz="2000" dirty="0">
              <a:latin typeface="Calibri" panose="020F0502020204030204" pitchFamily="34" charset="0"/>
              <a:ea typeface="Calibri" panose="020F0502020204030204" pitchFamily="34" charset="0"/>
              <a:cs typeface="Calibri" panose="020F0502020204030204" pitchFamily="34" charset="0"/>
            </a:endParaRPr>
          </a:p>
          <a:p>
            <a:pPr marL="800100" lvl="1" indent="-342900">
              <a:buAutoNum type="arabicPeriod"/>
            </a:pPr>
            <a:r>
              <a:rPr lang="fr-FR"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Comprendre le fonctionnement de la personne</a:t>
            </a:r>
          </a:p>
          <a:p>
            <a:pPr marL="342900" indent="-342900">
              <a:buAutoNum type="arabicPeriod"/>
            </a:pPr>
            <a:endParaRPr lang="fr-FR"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Croiser les observations</a:t>
            </a: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Identifier les capacités et habiletés « motrices, cognitives, sensorielles, communicationnelles, médicales, neuropsychologiques, psychiques, de rééducation et d’accompagnement » (Académie nationale de médecine)*</a:t>
            </a: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Repérer les troubles </a:t>
            </a:r>
            <a:r>
              <a:rPr lang="fr-FR" sz="2000" dirty="0" err="1">
                <a:latin typeface="Calibri" panose="020F0502020204030204" pitchFamily="34" charset="0"/>
                <a:ea typeface="Calibri" panose="020F0502020204030204" pitchFamily="34" charset="0"/>
                <a:cs typeface="Calibri" panose="020F0502020204030204" pitchFamily="34" charset="0"/>
              </a:rPr>
              <a:t>neuro-sensoriels</a:t>
            </a:r>
            <a:r>
              <a:rPr lang="fr-FR" sz="2000" dirty="0">
                <a:latin typeface="Calibri" panose="020F0502020204030204" pitchFamily="34" charset="0"/>
                <a:ea typeface="Calibri" panose="020F0502020204030204" pitchFamily="34" charset="0"/>
                <a:cs typeface="Calibri" panose="020F0502020204030204" pitchFamily="34" charset="0"/>
              </a:rPr>
              <a:t> ou cognitifs sous-jacents aux difficultés observées</a:t>
            </a: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Emettre des hypothèses concernant la conjugaison des troubles et des déficiences </a:t>
            </a: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Dégager un profil fonctionnel de la personne</a:t>
            </a:r>
            <a:endParaRPr lang="fr-FR" sz="2000" dirty="0"/>
          </a:p>
        </p:txBody>
      </p:sp>
      <p:pic>
        <p:nvPicPr>
          <p:cNvPr id="5" name="Image 4" descr="Une image contenant texte, Brochure, Impression, capture d’écran&#10;&#10;Le contenu généré par l’IA peut être incorrect.">
            <a:extLst>
              <a:ext uri="{FF2B5EF4-FFF2-40B4-BE49-F238E27FC236}">
                <a16:creationId xmlns:a16="http://schemas.microsoft.com/office/drawing/2014/main" id="{2C3F649C-BADC-D5B9-87B1-1500FDA98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9952" y="1080655"/>
            <a:ext cx="2513251" cy="2348345"/>
          </a:xfrm>
          <a:prstGeom prst="rect">
            <a:avLst/>
          </a:prstGeom>
        </p:spPr>
      </p:pic>
      <p:pic>
        <p:nvPicPr>
          <p:cNvPr id="7" name="Image 6" descr="Une image contenant texte, motif, capture d’écran, carré&#10;&#10;Le contenu généré par l’IA peut être incorrect.">
            <a:extLst>
              <a:ext uri="{FF2B5EF4-FFF2-40B4-BE49-F238E27FC236}">
                <a16:creationId xmlns:a16="http://schemas.microsoft.com/office/drawing/2014/main" id="{A9BB9034-B092-7619-E420-A2BB163FB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8918" y="3772581"/>
            <a:ext cx="1710393" cy="1710393"/>
          </a:xfrm>
          <a:prstGeom prst="rect">
            <a:avLst/>
          </a:prstGeom>
        </p:spPr>
      </p:pic>
      <p:sp>
        <p:nvSpPr>
          <p:cNvPr id="9" name="ZoneTexte 8">
            <a:extLst>
              <a:ext uri="{FF2B5EF4-FFF2-40B4-BE49-F238E27FC236}">
                <a16:creationId xmlns:a16="http://schemas.microsoft.com/office/drawing/2014/main" id="{FC06E784-F491-D6EE-97B3-A583733B7D8D}"/>
              </a:ext>
            </a:extLst>
          </p:cNvPr>
          <p:cNvSpPr txBox="1"/>
          <p:nvPr/>
        </p:nvSpPr>
        <p:spPr>
          <a:xfrm>
            <a:off x="6813754" y="6584450"/>
            <a:ext cx="5378246" cy="261610"/>
          </a:xfrm>
          <a:prstGeom prst="rect">
            <a:avLst/>
          </a:prstGeom>
          <a:noFill/>
        </p:spPr>
        <p:txBody>
          <a:bodyPr wrap="square">
            <a:spAutoFit/>
          </a:bodyPr>
          <a:lstStyle/>
          <a:p>
            <a:r>
              <a:rPr lang="fr-FR" sz="1100">
                <a:solidFill>
                  <a:schemeClr val="tx1">
                    <a:lumMod val="50000"/>
                    <a:lumOff val="50000"/>
                  </a:schemeClr>
                </a:solidFill>
              </a:rPr>
              <a:t>https://www.cnrlaplane.fr/expertise/quelle-expertise/une-evaluation-fonctionnelle</a:t>
            </a:r>
          </a:p>
        </p:txBody>
      </p:sp>
    </p:spTree>
    <p:extLst>
      <p:ext uri="{BB962C8B-B14F-4D97-AF65-F5344CB8AC3E}">
        <p14:creationId xmlns:p14="http://schemas.microsoft.com/office/powerpoint/2010/main" val="2249999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4DA9-3D57-27AF-FAEE-A40F8717E49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071D08F-797C-2D0C-7AE5-6FB54FABCA17}"/>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5B895205-F64F-6972-33B5-D0D1408CEFA5}"/>
              </a:ext>
            </a:extLst>
          </p:cNvPr>
          <p:cNvSpPr txBox="1"/>
          <p:nvPr/>
        </p:nvSpPr>
        <p:spPr>
          <a:xfrm>
            <a:off x="820420" y="956067"/>
            <a:ext cx="9370060" cy="4216539"/>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r>
              <a:rPr lang="fr-FR" sz="2000" b="1" dirty="0">
                <a:latin typeface="Calibri" panose="020F0502020204030204" pitchFamily="34" charset="0"/>
                <a:ea typeface="Calibri" panose="020F0502020204030204" pitchFamily="34" charset="0"/>
                <a:cs typeface="Calibri" panose="020F0502020204030204" pitchFamily="34" charset="0"/>
              </a:rPr>
              <a:t>L’évaluation fonctionnelle </a:t>
            </a:r>
            <a:r>
              <a:rPr lang="fr-FR" sz="2000" dirty="0">
                <a:latin typeface="Calibri" panose="020F0502020204030204" pitchFamily="34" charset="0"/>
                <a:ea typeface="Calibri" panose="020F0502020204030204" pitchFamily="34" charset="0"/>
                <a:cs typeface="Calibri" panose="020F0502020204030204" pitchFamily="34" charset="0"/>
              </a:rPr>
              <a:t>vise à :</a:t>
            </a:r>
          </a:p>
          <a:p>
            <a:pPr lvl="1"/>
            <a:endParaRPr lang="fr-FR" sz="2000" dirty="0">
              <a:latin typeface="Calibri" panose="020F0502020204030204" pitchFamily="34" charset="0"/>
              <a:ea typeface="Calibri" panose="020F0502020204030204" pitchFamily="34" charset="0"/>
              <a:cs typeface="Calibri" panose="020F0502020204030204" pitchFamily="34" charset="0"/>
            </a:endParaRPr>
          </a:p>
          <a:p>
            <a:pPr lvl="1"/>
            <a:r>
              <a:rPr lang="fr-FR"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2. Adapter l’accompagnement</a:t>
            </a:r>
          </a:p>
          <a:p>
            <a:pPr marL="342900" indent="-342900">
              <a:buAutoNum type="arabicPeriod"/>
            </a:pPr>
            <a:endParaRPr lang="fr-FR"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Développer des axes de remédiations </a:t>
            </a:r>
            <a:r>
              <a:rPr lang="fr-FR" sz="2000" b="1" dirty="0">
                <a:solidFill>
                  <a:prstClr val="black"/>
                </a:solidFill>
                <a:latin typeface="Calibri" panose="020F0502020204030204" pitchFamily="34" charset="0"/>
                <a:ea typeface="Calibri" panose="020F0502020204030204" pitchFamily="34" charset="0"/>
                <a:cs typeface="Calibri" panose="020F0502020204030204" pitchFamily="34" charset="0"/>
              </a:rPr>
              <a:t>adaptés</a:t>
            </a: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 en s’appuyant sur les capacités développées.</a:t>
            </a:r>
          </a:p>
          <a:p>
            <a:pPr marL="342900" indent="-342900">
              <a:buClr>
                <a:schemeClr val="accent2"/>
              </a:buClr>
              <a:buFont typeface="Calibri" panose="020F0502020204030204" pitchFamily="34" charset="0"/>
              <a:buChar char="›"/>
            </a:pP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Orienter le choix des outils de CAA. </a:t>
            </a:r>
          </a:p>
          <a:p>
            <a:pPr marL="342900" indent="-342900">
              <a:buClr>
                <a:schemeClr val="accent2"/>
              </a:buClr>
              <a:buFont typeface="Calibri" panose="020F0502020204030204" pitchFamily="34" charset="0"/>
              <a:buChar char="›"/>
            </a:pP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Déterminer les modalités d’accès (pointage, contacteur, commande oculaire…).</a:t>
            </a:r>
          </a:p>
          <a:p>
            <a:pPr marL="342900" indent="-342900">
              <a:buClr>
                <a:schemeClr val="accent2"/>
              </a:buClr>
              <a:buFont typeface="Calibri" panose="020F0502020204030204" pitchFamily="34" charset="0"/>
              <a:buChar char="›"/>
            </a:pP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Ajuster l’environnement de communication. </a:t>
            </a:r>
          </a:p>
          <a:p>
            <a:pPr marL="342900" indent="-342900">
              <a:buClr>
                <a:schemeClr val="accent2"/>
              </a:buClr>
              <a:buFont typeface="Calibri" panose="020F0502020204030204" pitchFamily="34" charset="0"/>
              <a:buChar char="›"/>
            </a:pPr>
            <a:r>
              <a:rPr lang="fr-FR" sz="2000" dirty="0">
                <a:solidFill>
                  <a:prstClr val="black"/>
                </a:solidFill>
                <a:latin typeface="Calibri" panose="020F0502020204030204" pitchFamily="34" charset="0"/>
                <a:ea typeface="Calibri" panose="020F0502020204030204" pitchFamily="34" charset="0"/>
                <a:cs typeface="Calibri" panose="020F0502020204030204" pitchFamily="34" charset="0"/>
              </a:rPr>
              <a:t>Guider la formation des partenaires de communication.</a:t>
            </a:r>
          </a:p>
          <a:p>
            <a:pPr marL="342900" indent="-342900">
              <a:buClr>
                <a:schemeClr val="accent2"/>
              </a:buClr>
              <a:buFont typeface="Calibri" panose="020F0502020204030204" pitchFamily="34" charset="0"/>
              <a:buChar char="›"/>
            </a:pPr>
            <a:endParaRPr lang="fr-FR"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ZoneTexte 8">
            <a:extLst>
              <a:ext uri="{FF2B5EF4-FFF2-40B4-BE49-F238E27FC236}">
                <a16:creationId xmlns:a16="http://schemas.microsoft.com/office/drawing/2014/main" id="{7A520E9F-6B42-DA6E-273E-4C6AC3EDD6D4}"/>
              </a:ext>
            </a:extLst>
          </p:cNvPr>
          <p:cNvSpPr txBox="1"/>
          <p:nvPr/>
        </p:nvSpPr>
        <p:spPr>
          <a:xfrm>
            <a:off x="6813754" y="6584450"/>
            <a:ext cx="5378246" cy="261610"/>
          </a:xfrm>
          <a:prstGeom prst="rect">
            <a:avLst/>
          </a:prstGeom>
          <a:noFill/>
        </p:spPr>
        <p:txBody>
          <a:bodyPr wrap="square">
            <a:spAutoFit/>
          </a:bodyPr>
          <a:lstStyle/>
          <a:p>
            <a:r>
              <a:rPr lang="fr-FR" sz="1100">
                <a:solidFill>
                  <a:schemeClr val="tx1">
                    <a:lumMod val="50000"/>
                    <a:lumOff val="50000"/>
                  </a:schemeClr>
                </a:solidFill>
              </a:rPr>
              <a:t>https://www.cnrlaplane.fr/expertise/quelle-expertise/une-evaluation-fonctionnelle</a:t>
            </a:r>
          </a:p>
        </p:txBody>
      </p:sp>
    </p:spTree>
    <p:extLst>
      <p:ext uri="{BB962C8B-B14F-4D97-AF65-F5344CB8AC3E}">
        <p14:creationId xmlns:p14="http://schemas.microsoft.com/office/powerpoint/2010/main" val="3387974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06F66-5B14-4191-F80B-E8C47EAE8040}"/>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9C2F9AE-BFC8-5550-0266-74A44F897EE1}"/>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769C3840-26B1-9664-0ADC-729E09DD0061}"/>
              </a:ext>
            </a:extLst>
          </p:cNvPr>
          <p:cNvSpPr txBox="1"/>
          <p:nvPr/>
        </p:nvSpPr>
        <p:spPr>
          <a:xfrm>
            <a:off x="820419" y="956067"/>
            <a:ext cx="10293695" cy="4770537"/>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ÉVALUER</a:t>
            </a:r>
            <a:br>
              <a:rPr lang="fr-FR" dirty="0">
                <a:latin typeface="Calibri" panose="020F0502020204030204" pitchFamily="34" charset="0"/>
                <a:ea typeface="Calibri" panose="020F0502020204030204" pitchFamily="34" charset="0"/>
                <a:cs typeface="Calibri" panose="020F0502020204030204" pitchFamily="34" charset="0"/>
              </a:rPr>
            </a:br>
            <a:endParaRPr lang="fr-FR" sz="2000" dirty="0">
              <a:latin typeface="Calibri" panose="020F0502020204030204" pitchFamily="34" charset="0"/>
              <a:ea typeface="Calibri" panose="020F0502020204030204" pitchFamily="34" charset="0"/>
              <a:cs typeface="Calibri" panose="020F0502020204030204" pitchFamily="34" charset="0"/>
            </a:endParaRPr>
          </a:p>
          <a:p>
            <a:endParaRPr lang="fr-FR" sz="2000" b="1" dirty="0">
              <a:latin typeface="Calibri" panose="020F0502020204030204" pitchFamily="34" charset="0"/>
              <a:ea typeface="Calibri" panose="020F0502020204030204" pitchFamily="34" charset="0"/>
              <a:cs typeface="Calibri" panose="020F0502020204030204" pitchFamily="34" charset="0"/>
            </a:endParaRPr>
          </a:p>
          <a:p>
            <a:r>
              <a:rPr lang="fr-FR" sz="2000" b="1" dirty="0"/>
              <a:t>L’évaluation fonctionnelle </a:t>
            </a:r>
            <a:r>
              <a:rPr lang="fr-FR" sz="2000" dirty="0"/>
              <a:t>est un </a:t>
            </a:r>
            <a:r>
              <a:rPr lang="fr-FR" sz="2000" b="1" dirty="0"/>
              <a:t>processus continu</a:t>
            </a:r>
            <a:r>
              <a:rPr lang="fr-FR" sz="2000" dirty="0"/>
              <a:t>, réactualisé tout au long de la vie, au service d’une communication efficace et respectueuse des compétences de la personne en situation de handicap rare.</a:t>
            </a:r>
          </a:p>
          <a:p>
            <a:endParaRPr lang="fr-FR" sz="2000" dirty="0"/>
          </a:p>
          <a:p>
            <a:endParaRPr lang="fr-FR" sz="2000" dirty="0"/>
          </a:p>
          <a:p>
            <a:endParaRPr lang="fr-FR" sz="2000" dirty="0"/>
          </a:p>
          <a:p>
            <a:r>
              <a:rPr lang="fr-FR" sz="2000" dirty="0"/>
              <a:t>« Ce qu’on cherche à évaluer, c’est ce qui va aider la personne à développer les différents domaines de la compétence communicative, quelle intervention on va mettre en place pour soutenir ses besoins communicatifs maintenant et plus tard. Cela inclut la </a:t>
            </a:r>
            <a:r>
              <a:rPr lang="fr-FR" sz="2000" b="1" dirty="0"/>
              <a:t>sélection</a:t>
            </a:r>
            <a:r>
              <a:rPr lang="fr-FR" sz="2000" dirty="0"/>
              <a:t> et la </a:t>
            </a:r>
            <a:r>
              <a:rPr lang="fr-FR" sz="2000" b="1" dirty="0"/>
              <a:t>personnalisation d’un outil de communication</a:t>
            </a:r>
            <a:r>
              <a:rPr lang="fr-FR" sz="2000" dirty="0"/>
              <a:t> alternative et augmentée, ainsi que tous les </a:t>
            </a:r>
            <a:r>
              <a:rPr lang="fr-FR" sz="2000" b="1" dirty="0"/>
              <a:t>comportements et les stratégies </a:t>
            </a:r>
            <a:r>
              <a:rPr lang="fr-FR" sz="2000" dirty="0"/>
              <a:t>qu’on va lui enseigner et les personnes de l’environnement qui vont l’aider sur ce chemin » (</a:t>
            </a:r>
            <a:r>
              <a:rPr lang="fr-FR" sz="2000" dirty="0" err="1"/>
              <a:t>HappyCap</a:t>
            </a:r>
            <a:r>
              <a:rPr lang="fr-FR" sz="2000" dirty="0"/>
              <a:t> </a:t>
            </a:r>
            <a:r>
              <a:rPr lang="fr-FR" sz="2000" dirty="0" err="1"/>
              <a:t>Foundation</a:t>
            </a:r>
            <a:r>
              <a:rPr lang="fr-FR" sz="2000" dirty="0"/>
              <a:t>).</a:t>
            </a:r>
          </a:p>
        </p:txBody>
      </p:sp>
      <p:pic>
        <p:nvPicPr>
          <p:cNvPr id="9" name="Image 8" descr="Une image contenant Graphique, cercle, conception&#10;&#10;Le contenu généré par l’IA peut être incorrect.">
            <a:extLst>
              <a:ext uri="{FF2B5EF4-FFF2-40B4-BE49-F238E27FC236}">
                <a16:creationId xmlns:a16="http://schemas.microsoft.com/office/drawing/2014/main" id="{F0A472F1-1DF9-DB19-60FE-076B0AFB1DC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81476" y="2890057"/>
            <a:ext cx="1077886" cy="1077886"/>
          </a:xfrm>
          <a:prstGeom prst="rect">
            <a:avLst/>
          </a:prstGeom>
        </p:spPr>
      </p:pic>
    </p:spTree>
    <p:extLst>
      <p:ext uri="{BB962C8B-B14F-4D97-AF65-F5344CB8AC3E}">
        <p14:creationId xmlns:p14="http://schemas.microsoft.com/office/powerpoint/2010/main" val="18640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8E00E-5E09-7260-A7D7-07D05D976EF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E8A11E1-0E77-3167-F69A-39AA2E21D0C7}"/>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7DF6001F-090C-763F-1D07-C64D414B1781}"/>
              </a:ext>
            </a:extLst>
          </p:cNvPr>
          <p:cNvSpPr txBox="1"/>
          <p:nvPr/>
        </p:nvSpPr>
        <p:spPr>
          <a:xfrm>
            <a:off x="820420" y="1138947"/>
            <a:ext cx="7104380" cy="4493538"/>
          </a:xfrm>
          <a:prstGeom prst="rect">
            <a:avLst/>
          </a:prstGeom>
          <a:noFill/>
        </p:spPr>
        <p:txBody>
          <a:bodyPr wrap="square" rtlCol="0">
            <a:spAutoFit/>
          </a:bodyPr>
          <a:lstStyle/>
          <a:p>
            <a:r>
              <a:rPr lang="fr-FR" sz="2600" b="1">
                <a:solidFill>
                  <a:schemeClr val="accent1"/>
                </a:solidFill>
                <a:latin typeface="Calibri" panose="020F0502020204030204" pitchFamily="34" charset="0"/>
                <a:ea typeface="Calibri" panose="020F0502020204030204" pitchFamily="34" charset="0"/>
                <a:cs typeface="Calibri" panose="020F0502020204030204" pitchFamily="34" charset="0"/>
              </a:rPr>
              <a:t>ADAPTER</a:t>
            </a:r>
            <a:br>
              <a:rPr lang="fr-FR">
                <a:latin typeface="Calibri" panose="020F0502020204030204" pitchFamily="34" charset="0"/>
                <a:ea typeface="Calibri" panose="020F0502020204030204" pitchFamily="34" charset="0"/>
                <a:cs typeface="Calibri" panose="020F0502020204030204" pitchFamily="34" charset="0"/>
              </a:rPr>
            </a:br>
            <a:endParaRPr lang="fr-FR">
              <a:latin typeface="Calibri" panose="020F0502020204030204" pitchFamily="34" charset="0"/>
              <a:ea typeface="Calibri" panose="020F0502020204030204" pitchFamily="34" charset="0"/>
              <a:cs typeface="Calibri" panose="020F0502020204030204" pitchFamily="34" charset="0"/>
            </a:endParaRPr>
          </a:p>
          <a:p>
            <a:endParaRPr lang="fr-FR">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Chez les personnes double déficientes sensorielles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Clr>
                <a:schemeClr val="accent2"/>
              </a:buClr>
              <a:buFont typeface="Calibri" panose="020F0502020204030204" pitchFamily="34" charset="0"/>
              <a:buChar char="›"/>
            </a:pPr>
            <a:r>
              <a:rPr lang="fr-FR" sz="2000">
                <a:latin typeface="Calibri" panose="020F0502020204030204" pitchFamily="34" charset="0"/>
                <a:ea typeface="Calibri" panose="020F0502020204030204" pitchFamily="34" charset="0"/>
                <a:cs typeface="Calibri" panose="020F0502020204030204" pitchFamily="34" charset="0"/>
              </a:rPr>
              <a:t>Entrer en relation en se signalant, en touchant, et en se présentant </a:t>
            </a:r>
          </a:p>
          <a:p>
            <a:pPr marL="342900" indent="-342900">
              <a:spcAft>
                <a:spcPts val="600"/>
              </a:spcAft>
              <a:buClr>
                <a:schemeClr val="accent2"/>
              </a:buClr>
              <a:buFont typeface="Calibri" panose="020F0502020204030204" pitchFamily="34" charset="0"/>
              <a:buChar char="›"/>
            </a:pPr>
            <a:r>
              <a:rPr lang="fr-FR" sz="2000">
                <a:latin typeface="Calibri" panose="020F0502020204030204" pitchFamily="34" charset="0"/>
                <a:ea typeface="Calibri" panose="020F0502020204030204" pitchFamily="34" charset="0"/>
                <a:cs typeface="Calibri" panose="020F0502020204030204" pitchFamily="34" charset="0"/>
              </a:rPr>
              <a:t>S’installer confortablement afin d’éviter les tensions musculaires et la fatigue</a:t>
            </a:r>
          </a:p>
          <a:p>
            <a:pPr marL="342900" indent="-342900">
              <a:spcAft>
                <a:spcPts val="600"/>
              </a:spcAft>
              <a:buClr>
                <a:schemeClr val="accent2"/>
              </a:buClr>
              <a:buFont typeface="Calibri" panose="020F0502020204030204" pitchFamily="34" charset="0"/>
              <a:buChar char="›"/>
            </a:pPr>
            <a:r>
              <a:rPr lang="fr-FR" sz="2000">
                <a:latin typeface="Calibri" panose="020F0502020204030204" pitchFamily="34" charset="0"/>
                <a:ea typeface="Calibri" panose="020F0502020204030204" pitchFamily="34" charset="0"/>
                <a:cs typeface="Calibri" panose="020F0502020204030204" pitchFamily="34" charset="0"/>
              </a:rPr>
              <a:t>Prévoir des pauses</a:t>
            </a:r>
          </a:p>
          <a:p>
            <a:pPr marL="342900" indent="-342900">
              <a:spcAft>
                <a:spcPts val="600"/>
              </a:spcAft>
              <a:buClr>
                <a:schemeClr val="accent2"/>
              </a:buClr>
              <a:buFont typeface="Calibri" panose="020F0502020204030204" pitchFamily="34" charset="0"/>
              <a:buChar char="›"/>
            </a:pPr>
            <a:r>
              <a:rPr lang="fr-FR" sz="2000">
                <a:latin typeface="Calibri" panose="020F0502020204030204" pitchFamily="34" charset="0"/>
                <a:ea typeface="Calibri" panose="020F0502020204030204" pitchFamily="34" charset="0"/>
                <a:cs typeface="Calibri" panose="020F0502020204030204" pitchFamily="34" charset="0"/>
              </a:rPr>
              <a:t>Être attentif aux rétroactions et s’assurer de la bonne compréhension</a:t>
            </a:r>
          </a:p>
          <a:p>
            <a:pPr marL="342900" indent="-342900">
              <a:spcAft>
                <a:spcPts val="600"/>
              </a:spcAft>
              <a:buClr>
                <a:schemeClr val="accent2"/>
              </a:buClr>
              <a:buFont typeface="Calibri" panose="020F0502020204030204" pitchFamily="34" charset="0"/>
              <a:buChar char="›"/>
            </a:pPr>
            <a:r>
              <a:rPr lang="fr-FR" sz="2000">
                <a:latin typeface="Calibri" panose="020F0502020204030204" pitchFamily="34" charset="0"/>
                <a:ea typeface="Calibri" panose="020F0502020204030204" pitchFamily="34" charset="0"/>
                <a:cs typeface="Calibri" panose="020F0502020204030204" pitchFamily="34" charset="0"/>
              </a:rPr>
              <a:t>Mettre fin à l’échange de façon explicite</a:t>
            </a:r>
          </a:p>
        </p:txBody>
      </p:sp>
      <p:grpSp>
        <p:nvGrpSpPr>
          <p:cNvPr id="11" name="Groupe 10">
            <a:extLst>
              <a:ext uri="{FF2B5EF4-FFF2-40B4-BE49-F238E27FC236}">
                <a16:creationId xmlns:a16="http://schemas.microsoft.com/office/drawing/2014/main" id="{B527E2A0-5FA3-15DC-AC5A-79B04E3B69A9}"/>
              </a:ext>
            </a:extLst>
          </p:cNvPr>
          <p:cNvGrpSpPr/>
          <p:nvPr/>
        </p:nvGrpSpPr>
        <p:grpSpPr>
          <a:xfrm>
            <a:off x="8735896" y="1928395"/>
            <a:ext cx="3115880" cy="4934727"/>
            <a:chOff x="8735896" y="1928395"/>
            <a:chExt cx="3115880" cy="4934727"/>
          </a:xfrm>
        </p:grpSpPr>
        <p:pic>
          <p:nvPicPr>
            <p:cNvPr id="5" name="Image 4" descr="Une image contenant texte, livre, graphisme, dessin&#10;&#10;Le contenu généré par l’IA peut être incorrect.">
              <a:extLst>
                <a:ext uri="{FF2B5EF4-FFF2-40B4-BE49-F238E27FC236}">
                  <a16:creationId xmlns:a16="http://schemas.microsoft.com/office/drawing/2014/main" id="{222AE52A-F918-4448-20E7-EA9C27E35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582" y="4080309"/>
              <a:ext cx="2578511" cy="2782813"/>
            </a:xfrm>
            <a:prstGeom prst="rect">
              <a:avLst/>
            </a:prstGeom>
          </p:spPr>
        </p:pic>
        <p:sp>
          <p:nvSpPr>
            <p:cNvPr id="6" name="ZoneTexte 5">
              <a:extLst>
                <a:ext uri="{FF2B5EF4-FFF2-40B4-BE49-F238E27FC236}">
                  <a16:creationId xmlns:a16="http://schemas.microsoft.com/office/drawing/2014/main" id="{2456FD45-3C1D-AC18-BB53-5EA7483D6EB8}"/>
                </a:ext>
              </a:extLst>
            </p:cNvPr>
            <p:cNvSpPr txBox="1"/>
            <p:nvPr/>
          </p:nvSpPr>
          <p:spPr>
            <a:xfrm>
              <a:off x="8735896" y="1928395"/>
              <a:ext cx="3115880" cy="369332"/>
            </a:xfrm>
            <a:prstGeom prst="rect">
              <a:avLst/>
            </a:prstGeom>
            <a:noFill/>
          </p:spPr>
          <p:txBody>
            <a:bodyPr wrap="square" rtlCol="0">
              <a:spAutoFit/>
            </a:bodyPr>
            <a:lstStyle/>
            <a:p>
              <a:pPr algn="r"/>
              <a:r>
                <a:rPr lang="fr-FR" b="1">
                  <a:solidFill>
                    <a:schemeClr val="accent2"/>
                  </a:solidFill>
                  <a:latin typeface="Calibri" panose="020F0502020204030204" pitchFamily="34" charset="0"/>
                  <a:ea typeface="Calibri" panose="020F0502020204030204" pitchFamily="34" charset="0"/>
                  <a:cs typeface="Calibri" panose="020F0502020204030204" pitchFamily="34" charset="0"/>
                </a:rPr>
                <a:t>Consulter le guide du CRESAM</a:t>
              </a:r>
            </a:p>
          </p:txBody>
        </p:sp>
        <p:pic>
          <p:nvPicPr>
            <p:cNvPr id="8" name="Image 7" descr="Une image contenant motif, point&#10;&#10;Le contenu généré par l’IA peut être incorrect.">
              <a:extLst>
                <a:ext uri="{FF2B5EF4-FFF2-40B4-BE49-F238E27FC236}">
                  <a16:creationId xmlns:a16="http://schemas.microsoft.com/office/drawing/2014/main" id="{164A1470-A0F5-CFA2-2271-9F22293CF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0400" y="2297727"/>
              <a:ext cx="1486873" cy="1486873"/>
            </a:xfrm>
            <a:prstGeom prst="rect">
              <a:avLst/>
            </a:prstGeom>
          </p:spPr>
        </p:pic>
        <p:pic>
          <p:nvPicPr>
            <p:cNvPr id="10" name="Image 9" descr="Une image contenant Graphique, graphisme, créativité, art&#10;&#10;Le contenu généré par l’IA peut être incorrect.">
              <a:extLst>
                <a:ext uri="{FF2B5EF4-FFF2-40B4-BE49-F238E27FC236}">
                  <a16:creationId xmlns:a16="http://schemas.microsoft.com/office/drawing/2014/main" id="{1A81C8F0-5AD4-EDF3-9DC4-D124D4A45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407" y="2760007"/>
              <a:ext cx="668993" cy="668993"/>
            </a:xfrm>
            <a:prstGeom prst="rect">
              <a:avLst/>
            </a:prstGeom>
          </p:spPr>
        </p:pic>
      </p:grpSp>
    </p:spTree>
    <p:extLst>
      <p:ext uri="{BB962C8B-B14F-4D97-AF65-F5344CB8AC3E}">
        <p14:creationId xmlns:p14="http://schemas.microsoft.com/office/powerpoint/2010/main" val="3032055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069B4-51A8-CCC2-7294-9E5377CEFB1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9DCAD65-7000-9069-75A1-2DF185118CEA}"/>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2F15329E-A55D-076F-E256-75FA132D0B3A}"/>
              </a:ext>
            </a:extLst>
          </p:cNvPr>
          <p:cNvSpPr txBox="1"/>
          <p:nvPr/>
        </p:nvSpPr>
        <p:spPr>
          <a:xfrm>
            <a:off x="820420" y="1138947"/>
            <a:ext cx="6464300" cy="4324261"/>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ADAPTER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endParaRPr lang="fr-FR"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Chez les personnes </a:t>
            </a:r>
            <a:r>
              <a:rPr lang="fr-FR"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déficientes visuelles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prstClr val="black"/>
                </a:solidFill>
                <a:latin typeface="Calibri" panose="020F0502020204030204" pitchFamily="34" charset="0"/>
                <a:ea typeface="Calibri" panose="020F0502020204030204" pitchFamily="34" charset="0"/>
                <a:cs typeface="Calibri" panose="020F0502020204030204" pitchFamily="34" charset="0"/>
              </a:rPr>
              <a:t>Consulter la base de ressources du CNRHR La Pépinière</a:t>
            </a:r>
            <a:endParaRPr kumimoji="0" lang="fr-FR"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hlinkClick r:id="rId3"/>
              </a:rPr>
              <a:t>https://cnrlapepiniere.fr/base-de-connaissances/amenagement-adaptation/outils-de-caa</a:t>
            </a:r>
            <a:endParaRPr lang="fr-FR" sz="2400" dirty="0">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Clr>
                <a:schemeClr val="accent2"/>
              </a:buClr>
              <a:buFont typeface="Calibri" panose="020F0502020204030204" pitchFamily="34" charset="0"/>
              <a:buChar char="›"/>
            </a:pPr>
            <a:endParaRPr lang="fr-FR" sz="2000" dirty="0">
              <a:latin typeface="Calibri" panose="020F0502020204030204" pitchFamily="34" charset="0"/>
              <a:ea typeface="Calibri" panose="020F0502020204030204" pitchFamily="34" charset="0"/>
              <a:cs typeface="Calibri" panose="020F0502020204030204" pitchFamily="34" charset="0"/>
            </a:endParaRPr>
          </a:p>
        </p:txBody>
      </p:sp>
      <p:pic>
        <p:nvPicPr>
          <p:cNvPr id="7" name="Image 6" descr="Une image contenant texte, capture d’écran, logiciel, multimédia&#10;&#10;Le contenu généré par l’IA peut être incorrect.">
            <a:extLst>
              <a:ext uri="{FF2B5EF4-FFF2-40B4-BE49-F238E27FC236}">
                <a16:creationId xmlns:a16="http://schemas.microsoft.com/office/drawing/2014/main" id="{D78D5AE2-9523-5675-57F8-8D3D6F366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920" y="3022600"/>
            <a:ext cx="7132320" cy="3091861"/>
          </a:xfrm>
          <a:prstGeom prst="rect">
            <a:avLst/>
          </a:prstGeom>
        </p:spPr>
      </p:pic>
    </p:spTree>
    <p:extLst>
      <p:ext uri="{BB962C8B-B14F-4D97-AF65-F5344CB8AC3E}">
        <p14:creationId xmlns:p14="http://schemas.microsoft.com/office/powerpoint/2010/main" val="3410453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168C0B0-D5B4-A7CD-AE39-EF2341F96C1E}"/>
              </a:ext>
            </a:extLst>
          </p:cNvPr>
          <p:cNvSpPr>
            <a:spLocks noGrp="1"/>
          </p:cNvSpPr>
          <p:nvPr>
            <p:ph type="body" sz="quarter" idx="14"/>
          </p:nvPr>
        </p:nvSpPr>
        <p:spPr/>
        <p:txBody>
          <a:bodyPr>
            <a:normAutofit fontScale="92500" lnSpcReduction="20000"/>
          </a:bodyPr>
          <a:lstStyle/>
          <a:p>
            <a:r>
              <a:rPr lang="fr-FR"/>
              <a:t>Où en êtes-vous ?</a:t>
            </a:r>
          </a:p>
        </p:txBody>
      </p:sp>
      <p:grpSp>
        <p:nvGrpSpPr>
          <p:cNvPr id="41" name="Groupe 40">
            <a:extLst>
              <a:ext uri="{FF2B5EF4-FFF2-40B4-BE49-F238E27FC236}">
                <a16:creationId xmlns:a16="http://schemas.microsoft.com/office/drawing/2014/main" id="{4A70C89C-5D88-805B-3EA6-BA308A8D3216}"/>
              </a:ext>
            </a:extLst>
          </p:cNvPr>
          <p:cNvGrpSpPr/>
          <p:nvPr/>
        </p:nvGrpSpPr>
        <p:grpSpPr>
          <a:xfrm>
            <a:off x="2099812" y="1320765"/>
            <a:ext cx="7992374" cy="2159357"/>
            <a:chOff x="1682151" y="1368085"/>
            <a:chExt cx="7992374" cy="2159357"/>
          </a:xfrm>
        </p:grpSpPr>
        <p:sp>
          <p:nvSpPr>
            <p:cNvPr id="5" name="Rectangle 4">
              <a:extLst>
                <a:ext uri="{FF2B5EF4-FFF2-40B4-BE49-F238E27FC236}">
                  <a16:creationId xmlns:a16="http://schemas.microsoft.com/office/drawing/2014/main" id="{EC50E0B8-B7DC-A330-D46C-19D9114EFE62}"/>
                </a:ext>
              </a:extLst>
            </p:cNvPr>
            <p:cNvSpPr/>
            <p:nvPr/>
          </p:nvSpPr>
          <p:spPr>
            <a:xfrm>
              <a:off x="1682151" y="1370838"/>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9747728-CFD8-D142-B24B-9A1FF414F7B9}"/>
                </a:ext>
              </a:extLst>
            </p:cNvPr>
            <p:cNvSpPr txBox="1"/>
            <p:nvPr/>
          </p:nvSpPr>
          <p:spPr>
            <a:xfrm>
              <a:off x="2204049" y="1603751"/>
              <a:ext cx="2691442" cy="923330"/>
            </a:xfrm>
            <a:prstGeom prst="rect">
              <a:avLst/>
            </a:prstGeom>
            <a:noFill/>
          </p:spPr>
          <p:txBody>
            <a:bodyPr wrap="square" rtlCol="0">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La CAA est uniquement destinée aux personnes qui ne parlent pas du tout</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D56E04A-10D3-0A24-D2DD-EFB1D9C1728E}"/>
                </a:ext>
              </a:extLst>
            </p:cNvPr>
            <p:cNvSpPr/>
            <p:nvPr/>
          </p:nvSpPr>
          <p:spPr>
            <a:xfrm>
              <a:off x="5939287" y="1368085"/>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216953C-B267-88D6-7863-1A9D87183D54}"/>
                </a:ext>
              </a:extLst>
            </p:cNvPr>
            <p:cNvSpPr txBox="1"/>
            <p:nvPr/>
          </p:nvSpPr>
          <p:spPr>
            <a:xfrm>
              <a:off x="6163573" y="1600998"/>
              <a:ext cx="3183147" cy="646331"/>
            </a:xfrm>
            <a:prstGeom prst="rect">
              <a:avLst/>
            </a:prstGeom>
            <a:noFill/>
          </p:spPr>
          <p:txBody>
            <a:bodyPr wrap="square" rtlCol="0">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Utiliser la CAA peut freiner le développement de la parole</a:t>
              </a:r>
              <a:endParaRPr lang="fr-FR">
                <a:latin typeface="Calibri" panose="020F0502020204030204" pitchFamily="34" charset="0"/>
                <a:ea typeface="Calibri" panose="020F0502020204030204" pitchFamily="34" charset="0"/>
                <a:cs typeface="Calibri" panose="020F0502020204030204" pitchFamily="34" charset="0"/>
              </a:endParaRPr>
            </a:p>
          </p:txBody>
        </p:sp>
        <p:grpSp>
          <p:nvGrpSpPr>
            <p:cNvPr id="28" name="Groupe 27">
              <a:extLst>
                <a:ext uri="{FF2B5EF4-FFF2-40B4-BE49-F238E27FC236}">
                  <a16:creationId xmlns:a16="http://schemas.microsoft.com/office/drawing/2014/main" id="{993347DD-0DAC-ECBB-573E-D2E600DE30E2}"/>
                </a:ext>
              </a:extLst>
            </p:cNvPr>
            <p:cNvGrpSpPr/>
            <p:nvPr/>
          </p:nvGrpSpPr>
          <p:grpSpPr>
            <a:xfrm>
              <a:off x="2754109" y="2759994"/>
              <a:ext cx="1591322" cy="615413"/>
              <a:chOff x="2714382" y="2665375"/>
              <a:chExt cx="1591322" cy="615413"/>
            </a:xfrm>
          </p:grpSpPr>
          <p:pic>
            <p:nvPicPr>
              <p:cNvPr id="25" name="Image 24">
                <a:extLst>
                  <a:ext uri="{FF2B5EF4-FFF2-40B4-BE49-F238E27FC236}">
                    <a16:creationId xmlns:a16="http://schemas.microsoft.com/office/drawing/2014/main" id="{DC529E5F-FDC5-E26B-E608-017A2B832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27" name="Image 26" descr="Une image contenant symbole, Graphique, art, cercle&#10;&#10;Le contenu généré par l’IA peut être incorrect.">
                <a:extLst>
                  <a:ext uri="{FF2B5EF4-FFF2-40B4-BE49-F238E27FC236}">
                    <a16:creationId xmlns:a16="http://schemas.microsoft.com/office/drawing/2014/main" id="{C0F11E3D-806F-D6B2-25D3-EC1E9A113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nvGrpSpPr>
            <p:cNvPr id="29" name="Groupe 28">
              <a:extLst>
                <a:ext uri="{FF2B5EF4-FFF2-40B4-BE49-F238E27FC236}">
                  <a16:creationId xmlns:a16="http://schemas.microsoft.com/office/drawing/2014/main" id="{ACA03E52-96D9-8699-58A3-7A85B84E713F}"/>
                </a:ext>
              </a:extLst>
            </p:cNvPr>
            <p:cNvGrpSpPr/>
            <p:nvPr/>
          </p:nvGrpSpPr>
          <p:grpSpPr>
            <a:xfrm>
              <a:off x="7011245" y="2736413"/>
              <a:ext cx="1591322" cy="615413"/>
              <a:chOff x="2714382" y="2665375"/>
              <a:chExt cx="1591322" cy="615413"/>
            </a:xfrm>
          </p:grpSpPr>
          <p:pic>
            <p:nvPicPr>
              <p:cNvPr id="30" name="Image 29">
                <a:extLst>
                  <a:ext uri="{FF2B5EF4-FFF2-40B4-BE49-F238E27FC236}">
                    <a16:creationId xmlns:a16="http://schemas.microsoft.com/office/drawing/2014/main" id="{5E2C2566-CD1C-43C3-18DA-3000966C5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31" name="Image 30" descr="Une image contenant symbole, Graphique, art, cercle&#10;&#10;Le contenu généré par l’IA peut être incorrect.">
                <a:extLst>
                  <a:ext uri="{FF2B5EF4-FFF2-40B4-BE49-F238E27FC236}">
                    <a16:creationId xmlns:a16="http://schemas.microsoft.com/office/drawing/2014/main" id="{DA501B3C-4A84-E934-48E0-431AA04D3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grpSp>
        <p:nvGrpSpPr>
          <p:cNvPr id="43" name="Groupe 42">
            <a:extLst>
              <a:ext uri="{FF2B5EF4-FFF2-40B4-BE49-F238E27FC236}">
                <a16:creationId xmlns:a16="http://schemas.microsoft.com/office/drawing/2014/main" id="{1D1921B7-CBE4-FC3D-A9F6-EB5FFC9634EF}"/>
              </a:ext>
            </a:extLst>
          </p:cNvPr>
          <p:cNvGrpSpPr/>
          <p:nvPr/>
        </p:nvGrpSpPr>
        <p:grpSpPr>
          <a:xfrm>
            <a:off x="249813" y="4068004"/>
            <a:ext cx="11692374" cy="2156604"/>
            <a:chOff x="161027" y="4076631"/>
            <a:chExt cx="11692374" cy="2156604"/>
          </a:xfrm>
        </p:grpSpPr>
        <p:sp>
          <p:nvSpPr>
            <p:cNvPr id="12" name="ZoneTexte 11">
              <a:extLst>
                <a:ext uri="{FF2B5EF4-FFF2-40B4-BE49-F238E27FC236}">
                  <a16:creationId xmlns:a16="http://schemas.microsoft.com/office/drawing/2014/main" id="{FB47D3EB-67A4-0043-B1F0-4AF3BB35BC9F}"/>
                </a:ext>
              </a:extLst>
            </p:cNvPr>
            <p:cNvSpPr txBox="1"/>
            <p:nvPr/>
          </p:nvSpPr>
          <p:spPr>
            <a:xfrm>
              <a:off x="437791" y="4286833"/>
              <a:ext cx="3111979" cy="1200329"/>
            </a:xfrm>
            <a:prstGeom prst="rect">
              <a:avLst/>
            </a:prstGeom>
            <a:noFill/>
          </p:spPr>
          <p:txBody>
            <a:bodyPr wrap="square">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La CAA se limite aux outils technologiques sophistiqués comme les tablettes ou ordinateurs</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C8A60BBB-FF10-94FD-4A67-547D05F0D5AF}"/>
                </a:ext>
              </a:extLst>
            </p:cNvPr>
            <p:cNvSpPr txBox="1"/>
            <p:nvPr/>
          </p:nvSpPr>
          <p:spPr>
            <a:xfrm>
              <a:off x="8347116" y="4286833"/>
              <a:ext cx="3277332" cy="1200329"/>
            </a:xfrm>
            <a:prstGeom prst="rect">
              <a:avLst/>
            </a:prstGeom>
            <a:noFill/>
          </p:spPr>
          <p:txBody>
            <a:bodyPr wrap="square">
              <a:spAutoFit/>
            </a:bodyPr>
            <a:lstStyle/>
            <a:p>
              <a:pPr algn="ctr"/>
              <a:r>
                <a:rPr lang="fr-FR" b="1" dirty="0">
                  <a:latin typeface="Calibri" panose="020F0502020204030204" pitchFamily="34" charset="0"/>
                  <a:ea typeface="Calibri" panose="020F0502020204030204" pitchFamily="34" charset="0"/>
                  <a:cs typeface="Calibri" panose="020F0502020204030204" pitchFamily="34" charset="0"/>
                </a:rPr>
                <a:t>Toutes les personnes en situation de handicap rare peuvent utiliser les mêmes outils de CAA</a:t>
              </a:r>
              <a:endParaRPr lang="fr-FR" dirty="0">
                <a:latin typeface="Calibri" panose="020F0502020204030204" pitchFamily="34" charset="0"/>
                <a:ea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B0DBDCCF-423E-4F95-EE83-42B683CAEC59}"/>
                </a:ext>
              </a:extLst>
            </p:cNvPr>
            <p:cNvSpPr txBox="1"/>
            <p:nvPr/>
          </p:nvSpPr>
          <p:spPr>
            <a:xfrm>
              <a:off x="4604708" y="4286834"/>
              <a:ext cx="2982583" cy="923330"/>
            </a:xfrm>
            <a:prstGeom prst="rect">
              <a:avLst/>
            </a:prstGeom>
            <a:noFill/>
          </p:spPr>
          <p:txBody>
            <a:bodyPr wrap="square">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Il est trop compliqué d’apprendre la CAA pour un proche ou un professionnel</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DD944EF-0769-B710-56C5-88C336CC9344}"/>
                </a:ext>
              </a:extLst>
            </p:cNvPr>
            <p:cNvSpPr/>
            <p:nvPr/>
          </p:nvSpPr>
          <p:spPr>
            <a:xfrm>
              <a:off x="161027" y="4076631"/>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99ECE5E0-6910-9175-C16F-59626DE361E1}"/>
                </a:ext>
              </a:extLst>
            </p:cNvPr>
            <p:cNvSpPr/>
            <p:nvPr/>
          </p:nvSpPr>
          <p:spPr>
            <a:xfrm>
              <a:off x="4139595" y="4076631"/>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8BE741E-3AF3-454A-8FF0-C91451B4AC48}"/>
                </a:ext>
              </a:extLst>
            </p:cNvPr>
            <p:cNvSpPr/>
            <p:nvPr/>
          </p:nvSpPr>
          <p:spPr>
            <a:xfrm>
              <a:off x="8118163" y="4076631"/>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46C5842C-B72B-9FF8-E267-E3CE2FE80C81}"/>
                </a:ext>
              </a:extLst>
            </p:cNvPr>
            <p:cNvGrpSpPr/>
            <p:nvPr/>
          </p:nvGrpSpPr>
          <p:grpSpPr>
            <a:xfrm>
              <a:off x="1201240" y="5479851"/>
              <a:ext cx="1591322" cy="615413"/>
              <a:chOff x="2714382" y="2665375"/>
              <a:chExt cx="1591322" cy="615413"/>
            </a:xfrm>
          </p:grpSpPr>
          <p:pic>
            <p:nvPicPr>
              <p:cNvPr id="33" name="Image 32">
                <a:extLst>
                  <a:ext uri="{FF2B5EF4-FFF2-40B4-BE49-F238E27FC236}">
                    <a16:creationId xmlns:a16="http://schemas.microsoft.com/office/drawing/2014/main" id="{B6ABBBF6-FC88-A05E-2E05-6772F17C2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34" name="Image 33" descr="Une image contenant symbole, Graphique, art, cercle&#10;&#10;Le contenu généré par l’IA peut être incorrect.">
                <a:extLst>
                  <a:ext uri="{FF2B5EF4-FFF2-40B4-BE49-F238E27FC236}">
                    <a16:creationId xmlns:a16="http://schemas.microsoft.com/office/drawing/2014/main" id="{06D9817C-3ADF-9EE4-2768-4913FA12B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nvGrpSpPr>
            <p:cNvPr id="35" name="Groupe 34">
              <a:extLst>
                <a:ext uri="{FF2B5EF4-FFF2-40B4-BE49-F238E27FC236}">
                  <a16:creationId xmlns:a16="http://schemas.microsoft.com/office/drawing/2014/main" id="{6548F2CA-1BD6-7844-714B-DF5BA8D54BCF}"/>
                </a:ext>
              </a:extLst>
            </p:cNvPr>
            <p:cNvGrpSpPr/>
            <p:nvPr/>
          </p:nvGrpSpPr>
          <p:grpSpPr>
            <a:xfrm>
              <a:off x="5211553" y="5479851"/>
              <a:ext cx="1591322" cy="615413"/>
              <a:chOff x="2714382" y="2665375"/>
              <a:chExt cx="1591322" cy="615413"/>
            </a:xfrm>
          </p:grpSpPr>
          <p:pic>
            <p:nvPicPr>
              <p:cNvPr id="36" name="Image 35">
                <a:extLst>
                  <a:ext uri="{FF2B5EF4-FFF2-40B4-BE49-F238E27FC236}">
                    <a16:creationId xmlns:a16="http://schemas.microsoft.com/office/drawing/2014/main" id="{1F7697FB-77F9-68A9-E1E7-1BF2454BC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37" name="Image 36" descr="Une image contenant symbole, Graphique, art, cercle&#10;&#10;Le contenu généré par l’IA peut être incorrect.">
                <a:extLst>
                  <a:ext uri="{FF2B5EF4-FFF2-40B4-BE49-F238E27FC236}">
                    <a16:creationId xmlns:a16="http://schemas.microsoft.com/office/drawing/2014/main" id="{6341EE42-C17E-FF9B-842D-D517DD64A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nvGrpSpPr>
            <p:cNvPr id="38" name="Groupe 37">
              <a:extLst>
                <a:ext uri="{FF2B5EF4-FFF2-40B4-BE49-F238E27FC236}">
                  <a16:creationId xmlns:a16="http://schemas.microsoft.com/office/drawing/2014/main" id="{04E08E38-5A0E-EC09-17BA-9F945181BD25}"/>
                </a:ext>
              </a:extLst>
            </p:cNvPr>
            <p:cNvGrpSpPr/>
            <p:nvPr/>
          </p:nvGrpSpPr>
          <p:grpSpPr>
            <a:xfrm>
              <a:off x="9190121" y="5476438"/>
              <a:ext cx="1591322" cy="615413"/>
              <a:chOff x="2714382" y="2665375"/>
              <a:chExt cx="1591322" cy="615413"/>
            </a:xfrm>
          </p:grpSpPr>
          <p:pic>
            <p:nvPicPr>
              <p:cNvPr id="39" name="Image 38">
                <a:extLst>
                  <a:ext uri="{FF2B5EF4-FFF2-40B4-BE49-F238E27FC236}">
                    <a16:creationId xmlns:a16="http://schemas.microsoft.com/office/drawing/2014/main" id="{00CF650A-AE4A-B3DC-8439-11425DC9C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40" name="Image 39" descr="Une image contenant symbole, Graphique, art, cercle&#10;&#10;Le contenu généré par l’IA peut être incorrect.">
                <a:extLst>
                  <a:ext uri="{FF2B5EF4-FFF2-40B4-BE49-F238E27FC236}">
                    <a16:creationId xmlns:a16="http://schemas.microsoft.com/office/drawing/2014/main" id="{4BEDD611-1C8B-0CC0-4F73-C1499191E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spTree>
    <p:extLst>
      <p:ext uri="{BB962C8B-B14F-4D97-AF65-F5344CB8AC3E}">
        <p14:creationId xmlns:p14="http://schemas.microsoft.com/office/powerpoint/2010/main" val="3640201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008C8-323D-EC0E-2C21-469F0A6DC50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2E159A4-E702-572F-F737-9190B8B1ECDA}"/>
              </a:ext>
            </a:extLst>
          </p:cNvPr>
          <p:cNvSpPr>
            <a:spLocks noGrp="1"/>
          </p:cNvSpPr>
          <p:nvPr>
            <p:ph type="body" sz="quarter" idx="14"/>
          </p:nvPr>
        </p:nvSpPr>
        <p:spPr/>
        <p:txBody>
          <a:bodyPr>
            <a:normAutofit fontScale="77500" lnSpcReduction="20000"/>
          </a:bodyPr>
          <a:lstStyle/>
          <a:p>
            <a:r>
              <a:rPr lang="fr-FR"/>
              <a:t>Accompagner des personnes en situations de HR</a:t>
            </a:r>
          </a:p>
        </p:txBody>
      </p:sp>
      <p:sp>
        <p:nvSpPr>
          <p:cNvPr id="2" name="ZoneTexte 1">
            <a:extLst>
              <a:ext uri="{FF2B5EF4-FFF2-40B4-BE49-F238E27FC236}">
                <a16:creationId xmlns:a16="http://schemas.microsoft.com/office/drawing/2014/main" id="{D66074B1-9A5B-F76D-7DB0-4B103410B431}"/>
              </a:ext>
            </a:extLst>
          </p:cNvPr>
          <p:cNvSpPr txBox="1"/>
          <p:nvPr/>
        </p:nvSpPr>
        <p:spPr>
          <a:xfrm>
            <a:off x="820420" y="1138947"/>
            <a:ext cx="9400540" cy="4801314"/>
          </a:xfrm>
          <a:prstGeom prst="rect">
            <a:avLst/>
          </a:prstGeom>
          <a:noFill/>
        </p:spPr>
        <p:txBody>
          <a:bodyPr wrap="square" rtlCol="0">
            <a:spAutoFit/>
          </a:bodyPr>
          <a:lstStyle/>
          <a:p>
            <a:r>
              <a:rPr lang="fr-FR" sz="2600" b="1" dirty="0">
                <a:solidFill>
                  <a:schemeClr val="accent1"/>
                </a:solidFill>
                <a:latin typeface="Calibri" panose="020F0502020204030204" pitchFamily="34" charset="0"/>
                <a:ea typeface="Calibri" panose="020F0502020204030204" pitchFamily="34" charset="0"/>
                <a:cs typeface="Calibri" panose="020F0502020204030204" pitchFamily="34" charset="0"/>
              </a:rPr>
              <a:t>ADAPTER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endParaRPr lang="fr-FR"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Chez les personnes </a:t>
            </a:r>
            <a:r>
              <a:rPr lang="fr-FR" sz="2400" b="1" dirty="0">
                <a:solidFill>
                  <a:schemeClr val="accent4"/>
                </a:solidFill>
                <a:latin typeface="Calibri" panose="020F0502020204030204" pitchFamily="34" charset="0"/>
                <a:ea typeface="Calibri" panose="020F0502020204030204" pitchFamily="34" charset="0"/>
                <a:cs typeface="Calibri" panose="020F0502020204030204" pitchFamily="34" charset="0"/>
              </a:rPr>
              <a:t>avec des troubles développemental du langage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a:defRPr/>
            </a:pPr>
            <a:r>
              <a:rPr lang="fr-FR" dirty="0">
                <a:latin typeface="Calibri" panose="020F0502020204030204" pitchFamily="34" charset="0"/>
                <a:ea typeface="Calibri" panose="020F0502020204030204" pitchFamily="34" charset="0"/>
                <a:cs typeface="Calibri" panose="020F0502020204030204" pitchFamily="34" charset="0"/>
              </a:rPr>
              <a:t>« La démarche d’accès au langage tient avant tout au positionnement adopté par le professionnel. Il n’applique pas de façon rigide les règles d’une méthode mais recherche au contraire, par tâtonnements, les outils et les modalités qui vont lui permettre d’accéder au monde intérieur de son interlocuteur. Pour ce faire, il doit être convaincu que celui-ci a des pensées, des rêves et des émotions, qu’il en fasse part à l’enfant, quitte à se tromper. S’instaurera ainsi un dialogue qui permettra à la personne en situation de handicap d’imaginer à son tour ce que l’autre pense » </a:t>
            </a:r>
            <a:endParaRPr kumimoji="0" lang="fr-FR" sz="240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hlinkClick r:id="rId3"/>
              </a:rPr>
              <a:t>https://www.cnrlaplane.fr/ressource/une-demarche-dacces-au-langage</a:t>
            </a:r>
            <a:endParaRPr lang="fr-FR"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 4" descr="Une image contenant texte, capture d’écran, graphisme, Graphique&#10;&#10;Le contenu généré par l’IA peut être incorrect.">
            <a:extLst>
              <a:ext uri="{FF2B5EF4-FFF2-40B4-BE49-F238E27FC236}">
                <a16:creationId xmlns:a16="http://schemas.microsoft.com/office/drawing/2014/main" id="{BD19A21C-218E-77BF-8AE2-9CA69F8AA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246" y="1138947"/>
            <a:ext cx="3338647" cy="2546362"/>
          </a:xfrm>
          <a:prstGeom prst="rect">
            <a:avLst/>
          </a:prstGeom>
        </p:spPr>
      </p:pic>
    </p:spTree>
    <p:extLst>
      <p:ext uri="{BB962C8B-B14F-4D97-AF65-F5344CB8AC3E}">
        <p14:creationId xmlns:p14="http://schemas.microsoft.com/office/powerpoint/2010/main" val="793734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32214-45B3-45B0-357D-D6456D0B70D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CD74AF0-E2C4-CF2A-1694-1F8227031D30}"/>
              </a:ext>
            </a:extLst>
          </p:cNvPr>
          <p:cNvSpPr>
            <a:spLocks noGrp="1"/>
          </p:cNvSpPr>
          <p:nvPr>
            <p:ph type="body" sz="quarter" idx="11"/>
          </p:nvPr>
        </p:nvSpPr>
        <p:spPr>
          <a:xfrm>
            <a:off x="455567" y="2775495"/>
            <a:ext cx="5308419" cy="1301468"/>
          </a:xfrm>
        </p:spPr>
        <p:txBody>
          <a:bodyPr>
            <a:noAutofit/>
          </a:bodyPr>
          <a:lstStyle/>
          <a:p>
            <a:r>
              <a:rPr lang="fr-FR"/>
              <a:t>5. Explorer les outils de CAA</a:t>
            </a:r>
          </a:p>
        </p:txBody>
      </p:sp>
      <p:pic>
        <p:nvPicPr>
          <p:cNvPr id="6" name="Espace réservé pour une image  5" descr="Personnes et bulles de dialogue">
            <a:extLst>
              <a:ext uri="{FF2B5EF4-FFF2-40B4-BE49-F238E27FC236}">
                <a16:creationId xmlns:a16="http://schemas.microsoft.com/office/drawing/2014/main" id="{41C779CB-CFB6-CF34-4BAC-B7DAA7ADD6D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105753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A2DC721-65D2-40E9-B25E-CF491C21EF13}"/>
              </a:ext>
            </a:extLst>
          </p:cNvPr>
          <p:cNvSpPr>
            <a:spLocks noGrp="1"/>
          </p:cNvSpPr>
          <p:nvPr>
            <p:ph type="body" sz="quarter" idx="14"/>
          </p:nvPr>
        </p:nvSpPr>
        <p:spPr/>
        <p:txBody>
          <a:bodyPr>
            <a:normAutofit fontScale="92500" lnSpcReduction="20000"/>
          </a:bodyPr>
          <a:lstStyle/>
          <a:p>
            <a:r>
              <a:rPr lang="fr-FR"/>
              <a:t>Explorer les outils de CAA</a:t>
            </a:r>
          </a:p>
        </p:txBody>
      </p:sp>
      <p:grpSp>
        <p:nvGrpSpPr>
          <p:cNvPr id="8" name="Groupe 7">
            <a:extLst>
              <a:ext uri="{FF2B5EF4-FFF2-40B4-BE49-F238E27FC236}">
                <a16:creationId xmlns:a16="http://schemas.microsoft.com/office/drawing/2014/main" id="{783FC1CF-E493-9C5F-E919-4D8398ED45C3}"/>
              </a:ext>
            </a:extLst>
          </p:cNvPr>
          <p:cNvGrpSpPr/>
          <p:nvPr/>
        </p:nvGrpSpPr>
        <p:grpSpPr>
          <a:xfrm>
            <a:off x="528320" y="1862356"/>
            <a:ext cx="11054080" cy="3323987"/>
            <a:chOff x="558800" y="1120676"/>
            <a:chExt cx="11480800" cy="3323987"/>
          </a:xfrm>
        </p:grpSpPr>
        <p:sp>
          <p:nvSpPr>
            <p:cNvPr id="6" name="ZoneTexte 5">
              <a:extLst>
                <a:ext uri="{FF2B5EF4-FFF2-40B4-BE49-F238E27FC236}">
                  <a16:creationId xmlns:a16="http://schemas.microsoft.com/office/drawing/2014/main" id="{74A1032F-4D5D-10EE-6BCB-B564DB4704C9}"/>
                </a:ext>
              </a:extLst>
            </p:cNvPr>
            <p:cNvSpPr txBox="1"/>
            <p:nvPr/>
          </p:nvSpPr>
          <p:spPr>
            <a:xfrm>
              <a:off x="558800" y="1120676"/>
              <a:ext cx="11480800" cy="3323987"/>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just" defTabSz="914400" eaLnBrk="1" fontAlgn="auto" latinLnBrk="0" hangingPunct="1">
                <a:lnSpc>
                  <a:spcPct val="100000"/>
                </a:lnSpc>
                <a:spcBef>
                  <a:spcPts val="0"/>
                </a:spcBef>
                <a:spcAft>
                  <a:spcPts val="0"/>
                </a:spcAft>
                <a:buClrTx/>
                <a:buSzTx/>
                <a:buFontTx/>
                <a:buChar char="-"/>
                <a:tabLst/>
                <a:defRPr/>
              </a:pPr>
              <a:r>
                <a:rPr kumimoji="0" lang="fr-FR" sz="2400" b="1" i="0"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Encourager les signaux de communication spontanés</a:t>
              </a:r>
            </a:p>
            <a:p>
              <a:pPr marL="171450" marR="0" lvl="0" indent="-171450" algn="just" defTabSz="914400" eaLnBrk="1" fontAlgn="auto" latinLnBrk="0" hangingPunct="1">
                <a:lnSpc>
                  <a:spcPct val="100000"/>
                </a:lnSpc>
                <a:spcBef>
                  <a:spcPts val="0"/>
                </a:spcBef>
                <a:spcAft>
                  <a:spcPts val="0"/>
                </a:spcAft>
                <a:buClrTx/>
                <a:buSzTx/>
                <a:buFontTx/>
                <a:buChar char="-"/>
                <a:tabLst/>
                <a:defRPr/>
              </a:pPr>
              <a:endParaRPr kumimoji="0" lang="fr-FR" sz="2400" b="1" i="0"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just" defTabSz="914400" eaLnBrk="1" fontAlgn="auto" latinLnBrk="0" hangingPunct="1">
                <a:lnSpc>
                  <a:spcPct val="100000"/>
                </a:lnSpc>
                <a:spcBef>
                  <a:spcPts val="0"/>
                </a:spcBef>
                <a:spcAft>
                  <a:spcPts val="0"/>
                </a:spcAft>
                <a:buClrTx/>
                <a:buSzTx/>
                <a:buFontTx/>
                <a:buChar char="-"/>
                <a:tabLst/>
                <a:defRPr/>
              </a:pPr>
              <a:r>
                <a:rPr kumimoji="0" lang="fr-FR" sz="2400" b="1" i="0"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Adapter l’environnement pour favoriser l’interaction</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fr-FR"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 l</a:t>
              </a: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’absence</a:t>
              </a:r>
              <a:r>
                <a:rPr kumimoji="0" lang="fr-FR"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ces deux éléments, </a:t>
              </a: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 mise en place de méthodes et/ou d’outils de CAA a de fortes chances d’échouer </a:t>
              </a:r>
              <a:r>
                <a:rPr kumimoji="0" lang="fr-FR"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(Moorcroft et al., 2018, 2019). </a:t>
              </a:r>
            </a:p>
          </p:txBody>
        </p:sp>
        <p:sp>
          <p:nvSpPr>
            <p:cNvPr id="7" name="Accolade fermante 6">
              <a:extLst>
                <a:ext uri="{FF2B5EF4-FFF2-40B4-BE49-F238E27FC236}">
                  <a16:creationId xmlns:a16="http://schemas.microsoft.com/office/drawing/2014/main" id="{AE7053E4-44FB-74C3-A05B-E4CD1EA36FD4}"/>
                </a:ext>
              </a:extLst>
            </p:cNvPr>
            <p:cNvSpPr/>
            <p:nvPr/>
          </p:nvSpPr>
          <p:spPr>
            <a:xfrm>
              <a:off x="7998907" y="1548797"/>
              <a:ext cx="393898" cy="97104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2" name="ZoneTexte 1">
            <a:extLst>
              <a:ext uri="{FF2B5EF4-FFF2-40B4-BE49-F238E27FC236}">
                <a16:creationId xmlns:a16="http://schemas.microsoft.com/office/drawing/2014/main" id="{C20C3186-62FA-8C1F-6CEE-684B8B5EB7C1}"/>
              </a:ext>
            </a:extLst>
          </p:cNvPr>
          <p:cNvSpPr txBox="1"/>
          <p:nvPr/>
        </p:nvSpPr>
        <p:spPr>
          <a:xfrm>
            <a:off x="8215746" y="2338190"/>
            <a:ext cx="3366654" cy="923330"/>
          </a:xfrm>
          <a:prstGeom prst="rect">
            <a:avLst/>
          </a:prstGeom>
          <a:noFill/>
        </p:spPr>
        <p:txBody>
          <a:bodyPr wrap="square" rtlCol="0">
            <a:spAutoFit/>
          </a:bodyPr>
          <a:lstStyle/>
          <a:p>
            <a:pPr lvl="0">
              <a:defRPr/>
            </a:pPr>
            <a:r>
              <a:rPr lang="fr-FR" b="1" kern="0" dirty="0">
                <a:solidFill>
                  <a:prstClr val="black"/>
                </a:solidFill>
                <a:latin typeface="Calibri" panose="020F0502020204030204" pitchFamily="34" charset="0"/>
                <a:ea typeface="Calibri" panose="020F0502020204030204" pitchFamily="34" charset="0"/>
                <a:cs typeface="Calibri" panose="020F0502020204030204" pitchFamily="34" charset="0"/>
              </a:rPr>
              <a:t>Similaire au processus observé dans le développement typique (</a:t>
            </a:r>
            <a:r>
              <a:rPr lang="fr-FR" b="1" kern="0" dirty="0" err="1">
                <a:solidFill>
                  <a:prstClr val="black"/>
                </a:solidFill>
                <a:latin typeface="Calibri" panose="020F0502020204030204" pitchFamily="34" charset="0"/>
                <a:ea typeface="Calibri" panose="020F0502020204030204" pitchFamily="34" charset="0"/>
                <a:cs typeface="Calibri" panose="020F0502020204030204" pitchFamily="34" charset="0"/>
              </a:rPr>
              <a:t>Cress</a:t>
            </a:r>
            <a:r>
              <a:rPr lang="fr-FR" b="1" kern="0" dirty="0">
                <a:solidFill>
                  <a:prstClr val="black"/>
                </a:solidFill>
                <a:latin typeface="Calibri" panose="020F0502020204030204" pitchFamily="34" charset="0"/>
                <a:ea typeface="Calibri" panose="020F0502020204030204" pitchFamily="34" charset="0"/>
                <a:cs typeface="Calibri" panose="020F0502020204030204" pitchFamily="34" charset="0"/>
              </a:rPr>
              <a:t> &amp; Marvin, 2003)</a:t>
            </a:r>
          </a:p>
        </p:txBody>
      </p:sp>
    </p:spTree>
    <p:extLst>
      <p:ext uri="{BB962C8B-B14F-4D97-AF65-F5344CB8AC3E}">
        <p14:creationId xmlns:p14="http://schemas.microsoft.com/office/powerpoint/2010/main" val="4116552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C5212-BBC9-7274-096F-B0F2CFE2FE92}"/>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2E0DA89-70C0-A3CE-42C2-5F0A8240224A}"/>
              </a:ext>
            </a:extLst>
          </p:cNvPr>
          <p:cNvSpPr>
            <a:spLocks noGrp="1"/>
          </p:cNvSpPr>
          <p:nvPr>
            <p:ph type="body" sz="quarter" idx="14"/>
          </p:nvPr>
        </p:nvSpPr>
        <p:spPr/>
        <p:txBody>
          <a:bodyPr>
            <a:normAutofit fontScale="92500" lnSpcReduction="20000"/>
          </a:bodyPr>
          <a:lstStyle/>
          <a:p>
            <a:r>
              <a:rPr lang="fr-FR"/>
              <a:t>Explorer les outils de CAA</a:t>
            </a:r>
          </a:p>
        </p:txBody>
      </p:sp>
      <p:pic>
        <p:nvPicPr>
          <p:cNvPr id="2" name="Image 1">
            <a:extLst>
              <a:ext uri="{FF2B5EF4-FFF2-40B4-BE49-F238E27FC236}">
                <a16:creationId xmlns:a16="http://schemas.microsoft.com/office/drawing/2014/main" id="{8C421D41-BC50-9A02-85F7-1D1A3DD4CC00}"/>
              </a:ext>
            </a:extLst>
          </p:cNvPr>
          <p:cNvPicPr>
            <a:picLocks noChangeAspect="1"/>
          </p:cNvPicPr>
          <p:nvPr/>
        </p:nvPicPr>
        <p:blipFill>
          <a:blip r:embed="rId3"/>
          <a:stretch>
            <a:fillRect/>
          </a:stretch>
        </p:blipFill>
        <p:spPr>
          <a:xfrm>
            <a:off x="2724409" y="1181563"/>
            <a:ext cx="6743182" cy="4988546"/>
          </a:xfrm>
          <a:prstGeom prst="rect">
            <a:avLst/>
          </a:prstGeom>
        </p:spPr>
      </p:pic>
    </p:spTree>
    <p:extLst>
      <p:ext uri="{BB962C8B-B14F-4D97-AF65-F5344CB8AC3E}">
        <p14:creationId xmlns:p14="http://schemas.microsoft.com/office/powerpoint/2010/main" val="745784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45D2A-B5C4-DD87-AD5C-4C59C7630A6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D5AF1FF-3005-B278-DA74-92E49697915E}"/>
              </a:ext>
            </a:extLst>
          </p:cNvPr>
          <p:cNvSpPr>
            <a:spLocks noGrp="1"/>
          </p:cNvSpPr>
          <p:nvPr>
            <p:ph type="body" sz="quarter" idx="14"/>
          </p:nvPr>
        </p:nvSpPr>
        <p:spPr/>
        <p:txBody>
          <a:bodyPr>
            <a:normAutofit fontScale="92500" lnSpcReduction="20000"/>
          </a:bodyPr>
          <a:lstStyle/>
          <a:p>
            <a:r>
              <a:rPr lang="fr-FR"/>
              <a:t>Explorer les outils de CAA</a:t>
            </a:r>
          </a:p>
        </p:txBody>
      </p:sp>
      <p:pic>
        <p:nvPicPr>
          <p:cNvPr id="5" name="Image 4" descr="Une image contenant texte, capture d’écran, graphisme, conception&#10;&#10;Le contenu généré par l’IA peut être incorrect.">
            <a:extLst>
              <a:ext uri="{FF2B5EF4-FFF2-40B4-BE49-F238E27FC236}">
                <a16:creationId xmlns:a16="http://schemas.microsoft.com/office/drawing/2014/main" id="{10FAC9B3-9EE9-F581-20A6-B33E39EA3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22" y="1114524"/>
            <a:ext cx="9875555" cy="5628709"/>
          </a:xfrm>
          <a:prstGeom prst="rect">
            <a:avLst/>
          </a:prstGeom>
        </p:spPr>
      </p:pic>
      <p:sp>
        <p:nvSpPr>
          <p:cNvPr id="2" name="ZoneTexte 1">
            <a:extLst>
              <a:ext uri="{FF2B5EF4-FFF2-40B4-BE49-F238E27FC236}">
                <a16:creationId xmlns:a16="http://schemas.microsoft.com/office/drawing/2014/main" id="{4752F960-F23A-C66D-83B8-E8085B170FE7}"/>
              </a:ext>
            </a:extLst>
          </p:cNvPr>
          <p:cNvSpPr txBox="1"/>
          <p:nvPr/>
        </p:nvSpPr>
        <p:spPr>
          <a:xfrm>
            <a:off x="7407959" y="6627817"/>
            <a:ext cx="5611091" cy="230832"/>
          </a:xfrm>
          <a:prstGeom prst="rect">
            <a:avLst/>
          </a:prstGeom>
          <a:noFill/>
        </p:spPr>
        <p:txBody>
          <a:bodyPr wrap="square" rtlCol="0">
            <a:spAutoFit/>
          </a:bodyPr>
          <a:lstStyle/>
          <a:p>
            <a:r>
              <a:rPr lang="fr-FR" sz="9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Schéma inspiré par J.LABOUVERIE, à partir du visuel de M.SUC-MELLA au sein du guide </a:t>
            </a:r>
            <a:r>
              <a:rPr lang="fr-FR" sz="900" dirty="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caapables</a:t>
            </a:r>
            <a:endParaRPr lang="fr-FR" sz="9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244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B78F1-A014-9A36-C515-1DEA1767498B}"/>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F289300-9818-3A38-6A47-35C25E7EDE9A}"/>
              </a:ext>
            </a:extLst>
          </p:cNvPr>
          <p:cNvSpPr>
            <a:spLocks noGrp="1"/>
          </p:cNvSpPr>
          <p:nvPr>
            <p:ph type="body" sz="quarter" idx="14"/>
          </p:nvPr>
        </p:nvSpPr>
        <p:spPr/>
        <p:txBody>
          <a:bodyPr>
            <a:normAutofit fontScale="92500" lnSpcReduction="20000"/>
          </a:bodyPr>
          <a:lstStyle/>
          <a:p>
            <a:r>
              <a:rPr lang="fr-FR"/>
              <a:t>Explorer les outils de CAA</a:t>
            </a:r>
          </a:p>
        </p:txBody>
      </p:sp>
      <p:sp>
        <p:nvSpPr>
          <p:cNvPr id="5" name="ZoneTexte 4">
            <a:extLst>
              <a:ext uri="{FF2B5EF4-FFF2-40B4-BE49-F238E27FC236}">
                <a16:creationId xmlns:a16="http://schemas.microsoft.com/office/drawing/2014/main" id="{1226DD7F-2D16-89B9-A5E0-9F12C5F49F0A}"/>
              </a:ext>
            </a:extLst>
          </p:cNvPr>
          <p:cNvSpPr txBox="1"/>
          <p:nvPr/>
        </p:nvSpPr>
        <p:spPr>
          <a:xfrm>
            <a:off x="548640" y="1192245"/>
            <a:ext cx="11094720" cy="45243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rPr>
              <a:t>La multimodalité</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A02B9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A02B9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 CAA ne hiérarchise pas les différentes modalités de communication, mais vise plutôt à les </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combiner en fonction des besoins de la personne</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2000" b="1"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Les outils sont complémentaires.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 ailleurs, le langage parlé est omniprésent en CAA, tant dans la conception des outils que dans son utilisation conjointe aux signaux alternatifs.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Ainsi, contrairement aux idées reçues, </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l’utilisation de modalités alternatives ne nuit pas au langage parlé mais le soutien en réception et le stimule en production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Romski</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 al., 2015). En CAA, la multimodalité concerne à la fois l’accessibilité aux symboles (pointage, commande oculaire, contacteur, etc.) et la nature des symboles eux-mêmes (gestes, signes manuels, regards, parole, vocalisations, objets, pictogrammes, etc., </a:t>
            </a:r>
            <a:r>
              <a:rPr kumimoji="0" lang="fr-FR"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Loncke</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2022). </a:t>
            </a:r>
            <a:endPar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7854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5EF6-2799-9EA8-1A2A-C9A6210F1BDC}"/>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9FF46F4-9EDE-CF05-C9E3-C3DD07B39599}"/>
              </a:ext>
            </a:extLst>
          </p:cNvPr>
          <p:cNvSpPr>
            <a:spLocks noGrp="1"/>
          </p:cNvSpPr>
          <p:nvPr>
            <p:ph type="body" sz="quarter" idx="14"/>
          </p:nvPr>
        </p:nvSpPr>
        <p:spPr/>
        <p:txBody>
          <a:bodyPr>
            <a:normAutofit fontScale="92500" lnSpcReduction="20000"/>
          </a:bodyPr>
          <a:lstStyle/>
          <a:p>
            <a:r>
              <a:rPr lang="fr-FR"/>
              <a:t>Explorer les outils de CAA</a:t>
            </a:r>
          </a:p>
        </p:txBody>
      </p:sp>
      <p:sp>
        <p:nvSpPr>
          <p:cNvPr id="5" name="ZoneTexte 4">
            <a:extLst>
              <a:ext uri="{FF2B5EF4-FFF2-40B4-BE49-F238E27FC236}">
                <a16:creationId xmlns:a16="http://schemas.microsoft.com/office/drawing/2014/main" id="{821A33E4-BB2A-8CAA-8BCF-B2699B614A4B}"/>
              </a:ext>
            </a:extLst>
          </p:cNvPr>
          <p:cNvSpPr txBox="1"/>
          <p:nvPr/>
        </p:nvSpPr>
        <p:spPr>
          <a:xfrm>
            <a:off x="548640" y="1192245"/>
            <a:ext cx="6055360"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kern="0" dirty="0">
                <a:solidFill>
                  <a:schemeClr val="accent1"/>
                </a:solidFill>
                <a:latin typeface="Calibri" panose="020F0502020204030204" pitchFamily="34" charset="0"/>
                <a:ea typeface="Calibri" panose="020F0502020204030204" pitchFamily="34" charset="0"/>
                <a:cs typeface="Calibri" panose="020F0502020204030204" pitchFamily="34" charset="0"/>
              </a:rPr>
              <a:t>La multimodalité</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srgbClr val="A02B93"/>
              </a:solidFill>
              <a:effectLst/>
              <a:uLnTx/>
              <a:uFillTx/>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Découvrez une vidéo sur la multimodalité (et bien plus encore) sur la </a:t>
            </a:r>
            <a:r>
              <a:rPr lang="fr-FR">
                <a:latin typeface="Calibri" panose="020F0502020204030204" pitchFamily="34" charset="0"/>
                <a:ea typeface="Calibri" panose="020F0502020204030204" pitchFamily="34" charset="0"/>
                <a:cs typeface="Calibri" panose="020F0502020204030204" pitchFamily="34" charset="0"/>
              </a:rPr>
              <a:t>chaine YouTube </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accent2"/>
                </a:solidFill>
                <a:latin typeface="Calibri" panose="020F0502020204030204" pitchFamily="34" charset="0"/>
                <a:ea typeface="Calibri" panose="020F0502020204030204" pitchFamily="34" charset="0"/>
                <a:cs typeface="Calibri" panose="020F0502020204030204" pitchFamily="34" charset="0"/>
              </a:rPr>
              <a:t>Maël notre petit prince </a:t>
            </a:r>
            <a:r>
              <a:rPr lang="fr-FR" dirty="0">
                <a:latin typeface="Calibri" panose="020F0502020204030204" pitchFamily="34" charset="0"/>
                <a:ea typeface="Calibri" panose="020F0502020204030204" pitchFamily="34" charset="0"/>
                <a:cs typeface="Calibri" panose="020F0502020204030204" pitchFamily="34" charset="0"/>
              </a:rPr>
              <a:t>» tenue par une maman.</a:t>
            </a:r>
          </a:p>
          <a:p>
            <a:endParaRPr lang="fr-FR" dirty="0">
              <a:latin typeface="Calibri" panose="020F0502020204030204" pitchFamily="34" charset="0"/>
              <a:ea typeface="Calibri" panose="020F0502020204030204" pitchFamily="34" charset="0"/>
              <a:cs typeface="Calibri" panose="020F0502020204030204" pitchFamily="34" charset="0"/>
            </a:endParaRPr>
          </a:p>
          <a:p>
            <a:r>
              <a:rPr lang="fr-FR" dirty="0">
                <a:latin typeface="Calibri" panose="020F0502020204030204" pitchFamily="34" charset="0"/>
                <a:ea typeface="Calibri" panose="020F0502020204030204" pitchFamily="34" charset="0"/>
                <a:cs typeface="Calibri" panose="020F0502020204030204" pitchFamily="34" charset="0"/>
              </a:rPr>
              <a:t>Voir la vidéo :</a:t>
            </a:r>
          </a:p>
          <a:p>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Modéliser sur différents supports lors d'une lecture partagée »</a:t>
            </a:r>
          </a:p>
          <a:p>
            <a:endParaRPr lang="fr-FR" dirty="0">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2"/>
              </a:buClr>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hlinkClick r:id="rId2"/>
              </a:rPr>
              <a:t>https://youtu.be/QF0XU5O8EFw?si=Vks8PYiR1iZw_OlU</a:t>
            </a:r>
            <a:r>
              <a:rPr lang="fr-FR" dirty="0">
                <a:latin typeface="Calibri" panose="020F0502020204030204" pitchFamily="34" charset="0"/>
                <a:ea typeface="Calibri" panose="020F0502020204030204" pitchFamily="34" charset="0"/>
                <a:cs typeface="Calibri" panose="020F0502020204030204" pitchFamily="34" charset="0"/>
              </a:rPr>
              <a:t> </a:t>
            </a:r>
          </a:p>
        </p:txBody>
      </p:sp>
      <p:pic>
        <p:nvPicPr>
          <p:cNvPr id="7" name="Image 6" descr="Une image contenant texte, homme, Visage humain, capture d’écran&#10;&#10;Le contenu généré par l’IA peut être incorrect.">
            <a:extLst>
              <a:ext uri="{FF2B5EF4-FFF2-40B4-BE49-F238E27FC236}">
                <a16:creationId xmlns:a16="http://schemas.microsoft.com/office/drawing/2014/main" id="{58E2AD97-A773-4F11-D8B8-1F50C4B35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64" y="2669073"/>
            <a:ext cx="5039830" cy="3953400"/>
          </a:xfrm>
          <a:prstGeom prst="rect">
            <a:avLst/>
          </a:prstGeom>
        </p:spPr>
      </p:pic>
    </p:spTree>
    <p:extLst>
      <p:ext uri="{BB962C8B-B14F-4D97-AF65-F5344CB8AC3E}">
        <p14:creationId xmlns:p14="http://schemas.microsoft.com/office/powerpoint/2010/main" val="1224719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EEBF-6BB4-0FA6-5ED9-E001DF7FA38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BEFEBF7-F0FC-9A42-E754-15431463C5F8}"/>
              </a:ext>
            </a:extLst>
          </p:cNvPr>
          <p:cNvSpPr>
            <a:spLocks noGrp="1"/>
          </p:cNvSpPr>
          <p:nvPr>
            <p:ph type="body" sz="quarter" idx="14"/>
          </p:nvPr>
        </p:nvSpPr>
        <p:spPr/>
        <p:txBody>
          <a:bodyPr>
            <a:normAutofit fontScale="92500" lnSpcReduction="20000"/>
          </a:bodyPr>
          <a:lstStyle/>
          <a:p>
            <a:r>
              <a:rPr lang="fr-FR" dirty="0"/>
              <a:t>Explorer les outils de CAA</a:t>
            </a:r>
          </a:p>
        </p:txBody>
      </p:sp>
      <p:sp>
        <p:nvSpPr>
          <p:cNvPr id="2" name="ZoneTexte 1">
            <a:extLst>
              <a:ext uri="{FF2B5EF4-FFF2-40B4-BE49-F238E27FC236}">
                <a16:creationId xmlns:a16="http://schemas.microsoft.com/office/drawing/2014/main" id="{2E16AF7A-2CB6-CDCC-BBFC-48B8BB6A1128}"/>
              </a:ext>
            </a:extLst>
          </p:cNvPr>
          <p:cNvSpPr txBox="1"/>
          <p:nvPr/>
        </p:nvSpPr>
        <p:spPr>
          <a:xfrm>
            <a:off x="830580" y="1189747"/>
            <a:ext cx="4970780" cy="3600986"/>
          </a:xfrm>
          <a:prstGeom prst="rect">
            <a:avLst/>
          </a:prstGeom>
          <a:noFill/>
        </p:spPr>
        <p:txBody>
          <a:bodyPr wrap="square" rtlCol="0">
            <a:spAutoFit/>
          </a:bodyPr>
          <a:lstStyle/>
          <a:p>
            <a:r>
              <a:rPr lang="fr-FR"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Implémenter</a:t>
            </a:r>
            <a:br>
              <a:rPr lang="fr-FR" dirty="0">
                <a:latin typeface="Calibri" panose="020F0502020204030204" pitchFamily="34" charset="0"/>
                <a:ea typeface="Calibri" panose="020F0502020204030204" pitchFamily="34" charset="0"/>
                <a:cs typeface="Calibri" panose="020F0502020204030204" pitchFamily="34" charset="0"/>
              </a:rPr>
            </a:br>
            <a:endParaRPr lang="fr-FR" dirty="0">
              <a:latin typeface="Calibri" panose="020F0502020204030204" pitchFamily="34" charset="0"/>
              <a:ea typeface="Calibri" panose="020F0502020204030204" pitchFamily="34" charset="0"/>
              <a:cs typeface="Calibri" panose="020F0502020204030204" pitchFamily="34" charset="0"/>
            </a:endParaRPr>
          </a:p>
          <a:p>
            <a:endParaRPr lang="fr-FR" dirty="0">
              <a:latin typeface="Calibri" panose="020F0502020204030204" pitchFamily="34" charset="0"/>
              <a:ea typeface="Calibri" panose="020F0502020204030204" pitchFamily="34" charset="0"/>
              <a:cs typeface="Calibri" panose="020F0502020204030204" pitchFamily="34" charset="0"/>
            </a:endParaRPr>
          </a:p>
          <a:p>
            <a:r>
              <a:rPr lang="fr-FR" sz="2800" dirty="0">
                <a:latin typeface="Calibri" panose="020F0502020204030204" pitchFamily="34" charset="0"/>
                <a:ea typeface="Calibri" panose="020F0502020204030204" pitchFamily="34" charset="0"/>
                <a:cs typeface="Calibri" panose="020F0502020204030204" pitchFamily="34" charset="0"/>
              </a:rPr>
              <a:t>C’est </a:t>
            </a:r>
            <a:r>
              <a:rPr lang="fr-FR" sz="2800" b="1" dirty="0">
                <a:latin typeface="Calibri" panose="020F0502020204030204" pitchFamily="34" charset="0"/>
                <a:ea typeface="Calibri" panose="020F0502020204030204" pitchFamily="34" charset="0"/>
                <a:cs typeface="Calibri" panose="020F0502020204030204" pitchFamily="34" charset="0"/>
              </a:rPr>
              <a:t>tout ce qu’on met en place</a:t>
            </a:r>
            <a:r>
              <a:rPr lang="fr-FR" sz="2800" dirty="0">
                <a:latin typeface="Calibri" panose="020F0502020204030204" pitchFamily="34" charset="0"/>
                <a:ea typeface="Calibri" panose="020F0502020204030204" pitchFamily="34" charset="0"/>
                <a:cs typeface="Calibri" panose="020F0502020204030204" pitchFamily="34" charset="0"/>
              </a:rPr>
              <a:t> pour que la personne utilise son outil de communication </a:t>
            </a:r>
            <a:r>
              <a:rPr lang="fr-FR" sz="2800" b="1" dirty="0">
                <a:latin typeface="Calibri" panose="020F0502020204030204" pitchFamily="34" charset="0"/>
                <a:ea typeface="Calibri" panose="020F0502020204030204" pitchFamily="34" charset="0"/>
                <a:cs typeface="Calibri" panose="020F0502020204030204" pitchFamily="34" charset="0"/>
              </a:rPr>
              <a:t>dans la vraie vie</a:t>
            </a:r>
            <a:r>
              <a:rPr lang="fr-FR" sz="2800" dirty="0">
                <a:latin typeface="Calibri" panose="020F0502020204030204" pitchFamily="34" charset="0"/>
                <a:ea typeface="Calibri" panose="020F0502020204030204" pitchFamily="34" charset="0"/>
                <a:cs typeface="Calibri" panose="020F0502020204030204" pitchFamily="34" charset="0"/>
              </a:rPr>
              <a:t> : à la maison, à l’école, avec les proches, etc.</a:t>
            </a:r>
          </a:p>
          <a:p>
            <a:endParaRPr lang="fr-FR"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age 5" descr="Une image contenant collage, personne, habits, art&#10;&#10;Le contenu généré par l’IA peut être incorrect.">
            <a:extLst>
              <a:ext uri="{FF2B5EF4-FFF2-40B4-BE49-F238E27FC236}">
                <a16:creationId xmlns:a16="http://schemas.microsoft.com/office/drawing/2014/main" id="{7E45E766-42F5-B5BA-7B85-ACA270E62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087" y="1390704"/>
            <a:ext cx="5190073" cy="5007089"/>
          </a:xfrm>
          <a:prstGeom prst="rect">
            <a:avLst/>
          </a:prstGeom>
        </p:spPr>
      </p:pic>
    </p:spTree>
    <p:extLst>
      <p:ext uri="{BB962C8B-B14F-4D97-AF65-F5344CB8AC3E}">
        <p14:creationId xmlns:p14="http://schemas.microsoft.com/office/powerpoint/2010/main" val="1438557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586CF-86BB-F356-F4FE-749DDE63089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896F85C-7AB1-2661-7CD1-C01961049956}"/>
              </a:ext>
            </a:extLst>
          </p:cNvPr>
          <p:cNvSpPr>
            <a:spLocks noGrp="1"/>
          </p:cNvSpPr>
          <p:nvPr>
            <p:ph type="body" sz="quarter" idx="14"/>
          </p:nvPr>
        </p:nvSpPr>
        <p:spPr/>
        <p:txBody>
          <a:bodyPr>
            <a:normAutofit fontScale="92500" lnSpcReduction="20000"/>
          </a:bodyPr>
          <a:lstStyle/>
          <a:p>
            <a:r>
              <a:rPr lang="fr-FR" dirty="0"/>
              <a:t>Explorer les outils de CAA</a:t>
            </a:r>
          </a:p>
        </p:txBody>
      </p:sp>
      <p:sp>
        <p:nvSpPr>
          <p:cNvPr id="2" name="ZoneTexte 1">
            <a:extLst>
              <a:ext uri="{FF2B5EF4-FFF2-40B4-BE49-F238E27FC236}">
                <a16:creationId xmlns:a16="http://schemas.microsoft.com/office/drawing/2014/main" id="{52E5AE75-D4B2-E8CE-5EAA-33B88E61D8AE}"/>
              </a:ext>
            </a:extLst>
          </p:cNvPr>
          <p:cNvSpPr txBox="1"/>
          <p:nvPr/>
        </p:nvSpPr>
        <p:spPr>
          <a:xfrm>
            <a:off x="820420" y="1138947"/>
            <a:ext cx="10749280" cy="4739759"/>
          </a:xfrm>
          <a:prstGeom prst="rect">
            <a:avLst/>
          </a:prstGeom>
          <a:noFill/>
        </p:spPr>
        <p:txBody>
          <a:bodyPr wrap="square" rtlCol="0">
            <a:spAutoFit/>
          </a:bodyPr>
          <a:lstStyle/>
          <a:p>
            <a:r>
              <a:rPr lang="fr-FR"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Modéliser</a:t>
            </a:r>
            <a:endParaRPr lang="fr-FR" dirty="0">
              <a:latin typeface="Calibri" panose="020F0502020204030204" pitchFamily="34" charset="0"/>
              <a:ea typeface="Calibri" panose="020F0502020204030204" pitchFamily="34" charset="0"/>
              <a:cs typeface="Calibri" panose="020F0502020204030204" pitchFamily="34" charset="0"/>
            </a:endParaRPr>
          </a:p>
          <a:p>
            <a:endParaRPr lang="fr-FR"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C’est le fait de </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montrer l’exemple</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l’entourage utilise l’outil de CAA </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pour parler</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devant l’utilisateur.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2800" b="0"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2800" b="1"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On parle CAA pour apprendre la CAA</a:t>
            </a:r>
            <a:r>
              <a:rPr kumimoji="0" lang="fr-FR" sz="2800" b="0"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 »</a:t>
            </a:r>
            <a:b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C’est une stratégie extrêmement puissante, d’autant plus que l’utilisateur de CAA est émergent, c’est à dire qu’il ne maîtrise pas encore l’utilisation de son outil. En effet, afin de comprendre à quoi celui-ci va lui servir, il a besoin qu’</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on lui montre l’exemple</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constater qu’il s’agit d’</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une façon socialement acceptable d’interagir</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avec les autres, qu’il n’est pas le seul à le faire, d’observer l</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puissance des mots </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pour obtenir ce qu’on veut, expliquer, raconter, demander etc. C’est ce qu’on appelle le </a:t>
            </a: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bain de langage assisté</a:t>
            </a: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32710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59EAF-754D-5E6E-C531-BD55B4732254}"/>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02A1134-01BA-B230-2E37-302967520C89}"/>
              </a:ext>
            </a:extLst>
          </p:cNvPr>
          <p:cNvSpPr>
            <a:spLocks noGrp="1"/>
          </p:cNvSpPr>
          <p:nvPr>
            <p:ph type="body" sz="quarter" idx="14"/>
          </p:nvPr>
        </p:nvSpPr>
        <p:spPr/>
        <p:txBody>
          <a:bodyPr>
            <a:normAutofit fontScale="92500" lnSpcReduction="20000"/>
          </a:bodyPr>
          <a:lstStyle/>
          <a:p>
            <a:r>
              <a:rPr lang="fr-FR"/>
              <a:t>Explorer les outils de CAA</a:t>
            </a:r>
          </a:p>
        </p:txBody>
      </p:sp>
      <p:sp>
        <p:nvSpPr>
          <p:cNvPr id="5" name="ZoneTexte 4">
            <a:extLst>
              <a:ext uri="{FF2B5EF4-FFF2-40B4-BE49-F238E27FC236}">
                <a16:creationId xmlns:a16="http://schemas.microsoft.com/office/drawing/2014/main" id="{FD1EE68F-C0A1-917D-96E5-345ACDA19EF5}"/>
              </a:ext>
            </a:extLst>
          </p:cNvPr>
          <p:cNvSpPr txBox="1"/>
          <p:nvPr/>
        </p:nvSpPr>
        <p:spPr>
          <a:xfrm>
            <a:off x="548640" y="1192245"/>
            <a:ext cx="5394960" cy="4278094"/>
          </a:xfrm>
          <a:prstGeom prst="rect">
            <a:avLst/>
          </a:prstGeom>
          <a:noFill/>
        </p:spPr>
        <p:txBody>
          <a:bodyPr wrap="square" rtlCol="0">
            <a:spAutoFit/>
          </a:bodyPr>
          <a:lstStyle/>
          <a:p>
            <a:r>
              <a:rPr lang="fr-FR" sz="3200" b="1" kern="0" dirty="0">
                <a:solidFill>
                  <a:schemeClr val="accent1"/>
                </a:solidFill>
                <a:latin typeface="Calibri" panose="020F0502020204030204" pitchFamily="34" charset="0"/>
                <a:ea typeface="Calibri" panose="020F0502020204030204" pitchFamily="34" charset="0"/>
                <a:cs typeface="Calibri" panose="020F0502020204030204" pitchFamily="34" charset="0"/>
              </a:rPr>
              <a:t>Tableaux de communication</a:t>
            </a:r>
          </a:p>
          <a:p>
            <a:endParaRPr lang="fr-FR" sz="2400" b="1" dirty="0">
              <a:solidFill>
                <a:schemeClr val="accent5"/>
              </a:solidFill>
            </a:endParaRPr>
          </a:p>
          <a:p>
            <a:r>
              <a:rPr lang="fr-FR" sz="2400" dirty="0">
                <a:latin typeface="Calibri" panose="020F0502020204030204" pitchFamily="34" charset="0"/>
                <a:ea typeface="Calibri" panose="020F0502020204030204" pitchFamily="34" charset="0"/>
                <a:cs typeface="Calibri" panose="020F0502020204030204" pitchFamily="34" charset="0"/>
              </a:rPr>
              <a:t>Ils permettent de soutenir la compréhension et l'expression pour les personnes qui ne parlent pas ou qui n'arrivent pas à exprimer tout ce qu'elles veulent à l'oral</a:t>
            </a:r>
          </a:p>
          <a:p>
            <a:endParaRPr lang="fr-FR" sz="2400"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Consultez le Kit découverte de la CAA par </a:t>
            </a:r>
            <a:r>
              <a:rPr lang="fr-FR" sz="2400" dirty="0" err="1">
                <a:latin typeface="Calibri" panose="020F0502020204030204" pitchFamily="34" charset="0"/>
                <a:ea typeface="Calibri" panose="020F0502020204030204" pitchFamily="34" charset="0"/>
                <a:cs typeface="Calibri" panose="020F0502020204030204" pitchFamily="34" charset="0"/>
              </a:rPr>
              <a:t>HappyCAA</a:t>
            </a:r>
            <a:r>
              <a:rPr lang="fr-FR" sz="2400" dirty="0">
                <a:latin typeface="Calibri" panose="020F0502020204030204" pitchFamily="34" charset="0"/>
                <a:ea typeface="Calibri" panose="020F0502020204030204" pitchFamily="34" charset="0"/>
                <a:cs typeface="Calibri" panose="020F0502020204030204" pitchFamily="34" charset="0"/>
              </a:rPr>
              <a:t> Fondation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Image 5" descr="Une image contenant texte, motif, capture d’écran, point&#10;&#10;Le contenu généré par l’IA peut être incorrect.">
            <a:extLst>
              <a:ext uri="{FF2B5EF4-FFF2-40B4-BE49-F238E27FC236}">
                <a16:creationId xmlns:a16="http://schemas.microsoft.com/office/drawing/2014/main" id="{9FA6E546-9095-5712-6048-A4BA39BC4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983" y="4905840"/>
            <a:ext cx="1837393" cy="1837393"/>
          </a:xfrm>
          <a:prstGeom prst="rect">
            <a:avLst/>
          </a:prstGeom>
        </p:spPr>
      </p:pic>
      <p:pic>
        <p:nvPicPr>
          <p:cNvPr id="8" name="Image 7" descr="Une image contenant texte, capture d’écran, Visage humain, dessin humoristique&#10;&#10;Le contenu généré par l’IA peut être incorrect.">
            <a:extLst>
              <a:ext uri="{FF2B5EF4-FFF2-40B4-BE49-F238E27FC236}">
                <a16:creationId xmlns:a16="http://schemas.microsoft.com/office/drawing/2014/main" id="{9E71B9E2-B1EF-2625-06B1-3607E1DA7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910" y="1799695"/>
            <a:ext cx="6361766" cy="4943538"/>
          </a:xfrm>
          <a:prstGeom prst="rect">
            <a:avLst/>
          </a:prstGeom>
        </p:spPr>
      </p:pic>
    </p:spTree>
    <p:extLst>
      <p:ext uri="{BB962C8B-B14F-4D97-AF65-F5344CB8AC3E}">
        <p14:creationId xmlns:p14="http://schemas.microsoft.com/office/powerpoint/2010/main" val="75742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3A20-15E8-0A09-2171-0FAFD092FF5C}"/>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C5746F4-C03A-95D1-3485-FEB9F3B35B13}"/>
              </a:ext>
            </a:extLst>
          </p:cNvPr>
          <p:cNvSpPr>
            <a:spLocks noGrp="1"/>
          </p:cNvSpPr>
          <p:nvPr>
            <p:ph type="body" sz="quarter" idx="14"/>
          </p:nvPr>
        </p:nvSpPr>
        <p:spPr/>
        <p:txBody>
          <a:bodyPr>
            <a:normAutofit fontScale="92500" lnSpcReduction="20000"/>
          </a:bodyPr>
          <a:lstStyle/>
          <a:p>
            <a:r>
              <a:rPr lang="fr-FR"/>
              <a:t>Où en êtes-vous ?</a:t>
            </a:r>
          </a:p>
        </p:txBody>
      </p:sp>
      <p:grpSp>
        <p:nvGrpSpPr>
          <p:cNvPr id="41" name="Groupe 40">
            <a:extLst>
              <a:ext uri="{FF2B5EF4-FFF2-40B4-BE49-F238E27FC236}">
                <a16:creationId xmlns:a16="http://schemas.microsoft.com/office/drawing/2014/main" id="{FF6F9069-71B1-370E-C0CC-08AF264E5F14}"/>
              </a:ext>
            </a:extLst>
          </p:cNvPr>
          <p:cNvGrpSpPr/>
          <p:nvPr/>
        </p:nvGrpSpPr>
        <p:grpSpPr>
          <a:xfrm>
            <a:off x="2099812" y="1320765"/>
            <a:ext cx="7992374" cy="2159357"/>
            <a:chOff x="1682151" y="1368085"/>
            <a:chExt cx="7992374" cy="2159357"/>
          </a:xfrm>
        </p:grpSpPr>
        <p:sp>
          <p:nvSpPr>
            <p:cNvPr id="5" name="Rectangle 4">
              <a:extLst>
                <a:ext uri="{FF2B5EF4-FFF2-40B4-BE49-F238E27FC236}">
                  <a16:creationId xmlns:a16="http://schemas.microsoft.com/office/drawing/2014/main" id="{9E68364B-4446-4AE4-9777-B5F23A542F53}"/>
                </a:ext>
              </a:extLst>
            </p:cNvPr>
            <p:cNvSpPr/>
            <p:nvPr/>
          </p:nvSpPr>
          <p:spPr>
            <a:xfrm>
              <a:off x="1682151" y="1370838"/>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8C4E2EF-EE70-A36B-38F2-D40135F89B3A}"/>
                </a:ext>
              </a:extLst>
            </p:cNvPr>
            <p:cNvSpPr txBox="1"/>
            <p:nvPr/>
          </p:nvSpPr>
          <p:spPr>
            <a:xfrm>
              <a:off x="2075373" y="1603751"/>
              <a:ext cx="3016242" cy="1200329"/>
            </a:xfrm>
            <a:prstGeom prst="rect">
              <a:avLst/>
            </a:prstGeom>
            <a:noFill/>
          </p:spPr>
          <p:txBody>
            <a:bodyPr wrap="square" rtlCol="0">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La CAA ne sert qu’à "parler" : elle ne contribue pas au développement social ou émotionnel</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6E82079-B5BA-9C6C-71B9-29F615183858}"/>
                </a:ext>
              </a:extLst>
            </p:cNvPr>
            <p:cNvSpPr/>
            <p:nvPr/>
          </p:nvSpPr>
          <p:spPr>
            <a:xfrm>
              <a:off x="5939287" y="1368085"/>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B4A2CDE-3D71-1E82-3C7F-CF90BFB38964}"/>
                </a:ext>
              </a:extLst>
            </p:cNvPr>
            <p:cNvSpPr txBox="1"/>
            <p:nvPr/>
          </p:nvSpPr>
          <p:spPr>
            <a:xfrm>
              <a:off x="6096125" y="1600998"/>
              <a:ext cx="3380534" cy="1200329"/>
            </a:xfrm>
            <a:prstGeom prst="rect">
              <a:avLst/>
            </a:prstGeom>
            <a:noFill/>
          </p:spPr>
          <p:txBody>
            <a:bodyPr wrap="square" rtlCol="0">
              <a:spAutoFit/>
            </a:bodyPr>
            <a:lstStyle/>
            <a:p>
              <a:pPr algn="ctr"/>
              <a:r>
                <a:rPr lang="fr-FR" b="1" dirty="0">
                  <a:latin typeface="Calibri" panose="020F0502020204030204" pitchFamily="34" charset="0"/>
                  <a:ea typeface="Calibri" panose="020F0502020204030204" pitchFamily="34" charset="0"/>
                  <a:cs typeface="Calibri" panose="020F0502020204030204" pitchFamily="34" charset="0"/>
                </a:rPr>
                <a:t>Une fois qu’une personne commence à utiliser la CAA, elle doit s’y limiter et ne plus essayer de parler</a:t>
              </a:r>
              <a:endParaRPr lang="fr-FR" dirty="0">
                <a:latin typeface="Calibri" panose="020F0502020204030204" pitchFamily="34" charset="0"/>
                <a:ea typeface="Calibri" panose="020F0502020204030204" pitchFamily="34" charset="0"/>
                <a:cs typeface="Calibri" panose="020F0502020204030204" pitchFamily="34" charset="0"/>
              </a:endParaRPr>
            </a:p>
          </p:txBody>
        </p:sp>
        <p:grpSp>
          <p:nvGrpSpPr>
            <p:cNvPr id="28" name="Groupe 27">
              <a:extLst>
                <a:ext uri="{FF2B5EF4-FFF2-40B4-BE49-F238E27FC236}">
                  <a16:creationId xmlns:a16="http://schemas.microsoft.com/office/drawing/2014/main" id="{AFEBDCEC-EB36-7D50-81CF-84E6ABBF1FC6}"/>
                </a:ext>
              </a:extLst>
            </p:cNvPr>
            <p:cNvGrpSpPr/>
            <p:nvPr/>
          </p:nvGrpSpPr>
          <p:grpSpPr>
            <a:xfrm>
              <a:off x="2754109" y="2759994"/>
              <a:ext cx="1591322" cy="615413"/>
              <a:chOff x="2714382" y="2665375"/>
              <a:chExt cx="1591322" cy="615413"/>
            </a:xfrm>
          </p:grpSpPr>
          <p:pic>
            <p:nvPicPr>
              <p:cNvPr id="25" name="Image 24">
                <a:extLst>
                  <a:ext uri="{FF2B5EF4-FFF2-40B4-BE49-F238E27FC236}">
                    <a16:creationId xmlns:a16="http://schemas.microsoft.com/office/drawing/2014/main" id="{86CC3254-29B8-860D-CC2B-6EAD2C47B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27" name="Image 26" descr="Une image contenant symbole, Graphique, art, cercle&#10;&#10;Le contenu généré par l’IA peut être incorrect.">
                <a:extLst>
                  <a:ext uri="{FF2B5EF4-FFF2-40B4-BE49-F238E27FC236}">
                    <a16:creationId xmlns:a16="http://schemas.microsoft.com/office/drawing/2014/main" id="{7FBDAB9C-1BFB-E3B6-682D-76E65AEA0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nvGrpSpPr>
            <p:cNvPr id="29" name="Groupe 28">
              <a:extLst>
                <a:ext uri="{FF2B5EF4-FFF2-40B4-BE49-F238E27FC236}">
                  <a16:creationId xmlns:a16="http://schemas.microsoft.com/office/drawing/2014/main" id="{D6D7068D-B762-F147-C25E-BB086C216820}"/>
                </a:ext>
              </a:extLst>
            </p:cNvPr>
            <p:cNvGrpSpPr/>
            <p:nvPr/>
          </p:nvGrpSpPr>
          <p:grpSpPr>
            <a:xfrm>
              <a:off x="7011245" y="2736413"/>
              <a:ext cx="1591322" cy="615413"/>
              <a:chOff x="2714382" y="2665375"/>
              <a:chExt cx="1591322" cy="615413"/>
            </a:xfrm>
          </p:grpSpPr>
          <p:pic>
            <p:nvPicPr>
              <p:cNvPr id="30" name="Image 29">
                <a:extLst>
                  <a:ext uri="{FF2B5EF4-FFF2-40B4-BE49-F238E27FC236}">
                    <a16:creationId xmlns:a16="http://schemas.microsoft.com/office/drawing/2014/main" id="{A8350AB0-95B0-730D-87E8-42C0354E3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31" name="Image 30" descr="Une image contenant symbole, Graphique, art, cercle&#10;&#10;Le contenu généré par l’IA peut être incorrect.">
                <a:extLst>
                  <a:ext uri="{FF2B5EF4-FFF2-40B4-BE49-F238E27FC236}">
                    <a16:creationId xmlns:a16="http://schemas.microsoft.com/office/drawing/2014/main" id="{EBD1A217-DAB0-79EB-632A-B3468B944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grpSp>
        <p:nvGrpSpPr>
          <p:cNvPr id="43" name="Groupe 42">
            <a:extLst>
              <a:ext uri="{FF2B5EF4-FFF2-40B4-BE49-F238E27FC236}">
                <a16:creationId xmlns:a16="http://schemas.microsoft.com/office/drawing/2014/main" id="{0870105A-498B-FFF4-3BCF-2BF498302A2E}"/>
              </a:ext>
            </a:extLst>
          </p:cNvPr>
          <p:cNvGrpSpPr/>
          <p:nvPr/>
        </p:nvGrpSpPr>
        <p:grpSpPr>
          <a:xfrm>
            <a:off x="249813" y="4068004"/>
            <a:ext cx="11692374" cy="2156604"/>
            <a:chOff x="161027" y="4076631"/>
            <a:chExt cx="11692374" cy="2156604"/>
          </a:xfrm>
        </p:grpSpPr>
        <p:sp>
          <p:nvSpPr>
            <p:cNvPr id="12" name="ZoneTexte 11">
              <a:extLst>
                <a:ext uri="{FF2B5EF4-FFF2-40B4-BE49-F238E27FC236}">
                  <a16:creationId xmlns:a16="http://schemas.microsoft.com/office/drawing/2014/main" id="{7C0234C5-2BCE-D281-DA54-9C99D7F534E9}"/>
                </a:ext>
              </a:extLst>
            </p:cNvPr>
            <p:cNvSpPr txBox="1"/>
            <p:nvPr/>
          </p:nvSpPr>
          <p:spPr>
            <a:xfrm>
              <a:off x="437791" y="4286833"/>
              <a:ext cx="3111979" cy="923330"/>
            </a:xfrm>
            <a:prstGeom prst="rect">
              <a:avLst/>
            </a:prstGeom>
            <a:noFill/>
          </p:spPr>
          <p:txBody>
            <a:bodyPr wrap="square">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Seule une évaluation spécialisée peut déterminer si la CAA est adaptée</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14" name="ZoneTexte 13">
              <a:extLst>
                <a:ext uri="{FF2B5EF4-FFF2-40B4-BE49-F238E27FC236}">
                  <a16:creationId xmlns:a16="http://schemas.microsoft.com/office/drawing/2014/main" id="{DE26AD3A-5270-67F4-95F5-E4E01BD71EE8}"/>
                </a:ext>
              </a:extLst>
            </p:cNvPr>
            <p:cNvSpPr txBox="1"/>
            <p:nvPr/>
          </p:nvSpPr>
          <p:spPr>
            <a:xfrm>
              <a:off x="8347116" y="4286833"/>
              <a:ext cx="3277332" cy="1200329"/>
            </a:xfrm>
            <a:prstGeom prst="rect">
              <a:avLst/>
            </a:prstGeom>
            <a:noFill/>
          </p:spPr>
          <p:txBody>
            <a:bodyPr wrap="square">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La CAA peut améliorer l’autonomie et la qualité de vie des personnes en situation de handicap rare</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9793F-F3FE-BA2B-B8F4-2D996EBEA122}"/>
                </a:ext>
              </a:extLst>
            </p:cNvPr>
            <p:cNvSpPr txBox="1"/>
            <p:nvPr/>
          </p:nvSpPr>
          <p:spPr>
            <a:xfrm>
              <a:off x="4604708" y="4286834"/>
              <a:ext cx="2982583" cy="923330"/>
            </a:xfrm>
            <a:prstGeom prst="rect">
              <a:avLst/>
            </a:prstGeom>
            <a:noFill/>
          </p:spPr>
          <p:txBody>
            <a:bodyPr wrap="square">
              <a:spAutoFit/>
            </a:bodyPr>
            <a:lstStyle/>
            <a:p>
              <a:pPr algn="ctr"/>
              <a:r>
                <a:rPr lang="fr-FR" b="1">
                  <a:latin typeface="Calibri" panose="020F0502020204030204" pitchFamily="34" charset="0"/>
                  <a:ea typeface="Calibri" panose="020F0502020204030204" pitchFamily="34" charset="0"/>
                  <a:cs typeface="Calibri" panose="020F0502020204030204" pitchFamily="34" charset="0"/>
                </a:rPr>
                <a:t>La CAA n’est utile que dans le cadre scolaire ou professionnel</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7462497B-6A81-3F89-99B6-84B809012373}"/>
                </a:ext>
              </a:extLst>
            </p:cNvPr>
            <p:cNvSpPr/>
            <p:nvPr/>
          </p:nvSpPr>
          <p:spPr>
            <a:xfrm>
              <a:off x="161027" y="4076631"/>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581833A9-A8A7-3F77-BEE1-E346C43171CA}"/>
                </a:ext>
              </a:extLst>
            </p:cNvPr>
            <p:cNvSpPr/>
            <p:nvPr/>
          </p:nvSpPr>
          <p:spPr>
            <a:xfrm>
              <a:off x="4139595" y="4076631"/>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8593D423-58CF-58AF-30FD-968D31A73925}"/>
                </a:ext>
              </a:extLst>
            </p:cNvPr>
            <p:cNvSpPr/>
            <p:nvPr/>
          </p:nvSpPr>
          <p:spPr>
            <a:xfrm>
              <a:off x="8118163" y="4076631"/>
              <a:ext cx="3735238" cy="215660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6975CB8D-7D98-2798-C487-9A8D0409B6DC}"/>
                </a:ext>
              </a:extLst>
            </p:cNvPr>
            <p:cNvGrpSpPr/>
            <p:nvPr/>
          </p:nvGrpSpPr>
          <p:grpSpPr>
            <a:xfrm>
              <a:off x="1201240" y="5479851"/>
              <a:ext cx="1591322" cy="615413"/>
              <a:chOff x="2714382" y="2665375"/>
              <a:chExt cx="1591322" cy="615413"/>
            </a:xfrm>
          </p:grpSpPr>
          <p:pic>
            <p:nvPicPr>
              <p:cNvPr id="33" name="Image 32">
                <a:extLst>
                  <a:ext uri="{FF2B5EF4-FFF2-40B4-BE49-F238E27FC236}">
                    <a16:creationId xmlns:a16="http://schemas.microsoft.com/office/drawing/2014/main" id="{6EBA54E2-42EA-5DE4-FE51-ADBFD878D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34" name="Image 33" descr="Une image contenant symbole, Graphique, art, cercle&#10;&#10;Le contenu généré par l’IA peut être incorrect.">
                <a:extLst>
                  <a:ext uri="{FF2B5EF4-FFF2-40B4-BE49-F238E27FC236}">
                    <a16:creationId xmlns:a16="http://schemas.microsoft.com/office/drawing/2014/main" id="{34E6D68B-220D-D0CF-6967-A4A348DC7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nvGrpSpPr>
            <p:cNvPr id="35" name="Groupe 34">
              <a:extLst>
                <a:ext uri="{FF2B5EF4-FFF2-40B4-BE49-F238E27FC236}">
                  <a16:creationId xmlns:a16="http://schemas.microsoft.com/office/drawing/2014/main" id="{D19EEC7F-1114-705A-2EEF-9B14E64BE2FA}"/>
                </a:ext>
              </a:extLst>
            </p:cNvPr>
            <p:cNvGrpSpPr/>
            <p:nvPr/>
          </p:nvGrpSpPr>
          <p:grpSpPr>
            <a:xfrm>
              <a:off x="5211553" y="5479851"/>
              <a:ext cx="1591322" cy="615413"/>
              <a:chOff x="2714382" y="2665375"/>
              <a:chExt cx="1591322" cy="615413"/>
            </a:xfrm>
          </p:grpSpPr>
          <p:pic>
            <p:nvPicPr>
              <p:cNvPr id="36" name="Image 35">
                <a:extLst>
                  <a:ext uri="{FF2B5EF4-FFF2-40B4-BE49-F238E27FC236}">
                    <a16:creationId xmlns:a16="http://schemas.microsoft.com/office/drawing/2014/main" id="{5C401731-008A-B19B-4566-147DE52E0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37" name="Image 36" descr="Une image contenant symbole, Graphique, art, cercle&#10;&#10;Le contenu généré par l’IA peut être incorrect.">
                <a:extLst>
                  <a:ext uri="{FF2B5EF4-FFF2-40B4-BE49-F238E27FC236}">
                    <a16:creationId xmlns:a16="http://schemas.microsoft.com/office/drawing/2014/main" id="{615A0306-54EC-2349-C610-95C522D9A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nvGrpSpPr>
            <p:cNvPr id="38" name="Groupe 37">
              <a:extLst>
                <a:ext uri="{FF2B5EF4-FFF2-40B4-BE49-F238E27FC236}">
                  <a16:creationId xmlns:a16="http://schemas.microsoft.com/office/drawing/2014/main" id="{0677F66B-3B20-919B-4906-7B325F645973}"/>
                </a:ext>
              </a:extLst>
            </p:cNvPr>
            <p:cNvGrpSpPr/>
            <p:nvPr/>
          </p:nvGrpSpPr>
          <p:grpSpPr>
            <a:xfrm>
              <a:off x="9190121" y="5476438"/>
              <a:ext cx="1591322" cy="615413"/>
              <a:chOff x="2714382" y="2665375"/>
              <a:chExt cx="1591322" cy="615413"/>
            </a:xfrm>
          </p:grpSpPr>
          <p:pic>
            <p:nvPicPr>
              <p:cNvPr id="39" name="Image 38">
                <a:extLst>
                  <a:ext uri="{FF2B5EF4-FFF2-40B4-BE49-F238E27FC236}">
                    <a16:creationId xmlns:a16="http://schemas.microsoft.com/office/drawing/2014/main" id="{0273242B-F75A-F6E6-001E-C083A31CE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382" y="2665375"/>
                <a:ext cx="615413" cy="615413"/>
              </a:xfrm>
              <a:prstGeom prst="rect">
                <a:avLst/>
              </a:prstGeom>
            </p:spPr>
          </p:pic>
          <p:pic>
            <p:nvPicPr>
              <p:cNvPr id="40" name="Image 39" descr="Une image contenant symbole, Graphique, art, cercle&#10;&#10;Le contenu généré par l’IA peut être incorrect.">
                <a:extLst>
                  <a:ext uri="{FF2B5EF4-FFF2-40B4-BE49-F238E27FC236}">
                    <a16:creationId xmlns:a16="http://schemas.microsoft.com/office/drawing/2014/main" id="{68CF8D6E-0F0C-72E5-21BC-0629B6D40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04" y="2665375"/>
                <a:ext cx="612000" cy="612000"/>
              </a:xfrm>
              <a:prstGeom prst="rect">
                <a:avLst/>
              </a:prstGeom>
            </p:spPr>
          </p:pic>
        </p:grpSp>
      </p:grpSp>
    </p:spTree>
    <p:extLst>
      <p:ext uri="{BB962C8B-B14F-4D97-AF65-F5344CB8AC3E}">
        <p14:creationId xmlns:p14="http://schemas.microsoft.com/office/powerpoint/2010/main" val="3410735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7C71E-0DD2-C279-02DF-517CF893920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44274B2-4411-4D9E-41E2-EB369D34AACE}"/>
              </a:ext>
            </a:extLst>
          </p:cNvPr>
          <p:cNvSpPr>
            <a:spLocks noGrp="1"/>
          </p:cNvSpPr>
          <p:nvPr>
            <p:ph type="body" sz="quarter" idx="14"/>
          </p:nvPr>
        </p:nvSpPr>
        <p:spPr/>
        <p:txBody>
          <a:bodyPr>
            <a:normAutofit fontScale="92500" lnSpcReduction="20000"/>
          </a:bodyPr>
          <a:lstStyle/>
          <a:p>
            <a:r>
              <a:rPr lang="fr-FR"/>
              <a:t>Explorer les outils de CAA</a:t>
            </a:r>
          </a:p>
        </p:txBody>
      </p:sp>
      <p:sp>
        <p:nvSpPr>
          <p:cNvPr id="5" name="ZoneTexte 4">
            <a:extLst>
              <a:ext uri="{FF2B5EF4-FFF2-40B4-BE49-F238E27FC236}">
                <a16:creationId xmlns:a16="http://schemas.microsoft.com/office/drawing/2014/main" id="{D10B6ED2-3E3C-BEF7-3CCE-BCB615B7064F}"/>
              </a:ext>
            </a:extLst>
          </p:cNvPr>
          <p:cNvSpPr txBox="1"/>
          <p:nvPr/>
        </p:nvSpPr>
        <p:spPr>
          <a:xfrm>
            <a:off x="548640" y="1192245"/>
            <a:ext cx="11094720" cy="2862322"/>
          </a:xfrm>
          <a:prstGeom prst="rect">
            <a:avLst/>
          </a:prstGeom>
          <a:noFill/>
        </p:spPr>
        <p:txBody>
          <a:bodyPr wrap="square" rtlCol="0">
            <a:spAutoFit/>
          </a:bodyPr>
          <a:lstStyle/>
          <a:p>
            <a:r>
              <a:rPr lang="fr-FR" sz="3200" b="1" kern="0" dirty="0">
                <a:solidFill>
                  <a:schemeClr val="accent1"/>
                </a:solidFill>
                <a:latin typeface="Calibri" panose="020F0502020204030204" pitchFamily="34" charset="0"/>
                <a:ea typeface="Calibri" panose="020F0502020204030204" pitchFamily="34" charset="0"/>
                <a:cs typeface="Calibri" panose="020F0502020204030204" pitchFamily="34" charset="0"/>
              </a:rPr>
              <a:t>Samu Verbal</a:t>
            </a:r>
          </a:p>
          <a:p>
            <a:endParaRPr lang="fr-FR" sz="2400" dirty="0"/>
          </a:p>
          <a:p>
            <a:r>
              <a:rPr lang="fr-FR" sz="2400" dirty="0">
                <a:latin typeface="Calibri" panose="020F0502020204030204" pitchFamily="34" charset="0"/>
                <a:ea typeface="Calibri" panose="020F0502020204030204" pitchFamily="34" charset="0"/>
                <a:cs typeface="Calibri" panose="020F0502020204030204" pitchFamily="34" charset="0"/>
              </a:rPr>
              <a:t>Le </a:t>
            </a:r>
            <a:r>
              <a:rPr lang="fr-FR" sz="2400" b="1" dirty="0">
                <a:latin typeface="Calibri" panose="020F0502020204030204" pitchFamily="34" charset="0"/>
                <a:ea typeface="Calibri" panose="020F0502020204030204" pitchFamily="34" charset="0"/>
                <a:cs typeface="Calibri" panose="020F0502020204030204" pitchFamily="34" charset="0"/>
              </a:rPr>
              <a:t>SAMU verbal</a:t>
            </a:r>
            <a:r>
              <a:rPr lang="fr-FR" sz="2400" dirty="0">
                <a:latin typeface="Calibri" panose="020F0502020204030204" pitchFamily="34" charset="0"/>
                <a:ea typeface="Calibri" panose="020F0502020204030204" pitchFamily="34" charset="0"/>
                <a:cs typeface="Calibri" panose="020F0502020204030204" pitchFamily="34" charset="0"/>
              </a:rPr>
              <a:t> est un </a:t>
            </a:r>
            <a:r>
              <a:rPr lang="fr-FR" sz="2400" b="1" dirty="0">
                <a:latin typeface="Calibri" panose="020F0502020204030204" pitchFamily="34" charset="0"/>
                <a:ea typeface="Calibri" panose="020F0502020204030204" pitchFamily="34" charset="0"/>
                <a:cs typeface="Calibri" panose="020F0502020204030204" pitchFamily="34" charset="0"/>
              </a:rPr>
              <a:t>outil structuré et partagé</a:t>
            </a:r>
            <a:r>
              <a:rPr lang="fr-FR" sz="2400" dirty="0">
                <a:latin typeface="Calibri" panose="020F0502020204030204" pitchFamily="34" charset="0"/>
                <a:ea typeface="Calibri" panose="020F0502020204030204" pitchFamily="34" charset="0"/>
                <a:cs typeface="Calibri" panose="020F0502020204030204" pitchFamily="34" charset="0"/>
              </a:rPr>
              <a:t> qui :</a:t>
            </a:r>
          </a:p>
          <a:p>
            <a:endParaRPr lang="fr-FR" sz="2400"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Définit un vocabulaire minimal commun, indispensable</a:t>
            </a:r>
          </a:p>
          <a:p>
            <a:pPr marL="342900" indent="-342900">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Combine mots + gestes + pictogrammes,</a:t>
            </a:r>
          </a:p>
          <a:p>
            <a:pPr marL="342900" indent="-342900">
              <a:buClr>
                <a:schemeClr val="accent2"/>
              </a:buClr>
              <a:buFont typeface="Calibri" panose="020F0502020204030204" pitchFamily="34" charset="0"/>
              <a:buChar char="›"/>
            </a:pPr>
            <a:r>
              <a:rPr lang="fr-FR" sz="2400" dirty="0">
                <a:latin typeface="Calibri" panose="020F0502020204030204" pitchFamily="34" charset="0"/>
                <a:ea typeface="Calibri" panose="020F0502020204030204" pitchFamily="34" charset="0"/>
                <a:cs typeface="Calibri" panose="020F0502020204030204" pitchFamily="34" charset="0"/>
              </a:rPr>
              <a:t>S’enseigne au quotidien par modélisation</a:t>
            </a:r>
          </a:p>
        </p:txBody>
      </p:sp>
      <p:pic>
        <p:nvPicPr>
          <p:cNvPr id="3" name="Image 2" descr="Une image contenant texte, capture d’écran, logiciel, Système d’exploitation&#10;&#10;Le contenu généré par l’IA peut être incorrect.">
            <a:extLst>
              <a:ext uri="{FF2B5EF4-FFF2-40B4-BE49-F238E27FC236}">
                <a16:creationId xmlns:a16="http://schemas.microsoft.com/office/drawing/2014/main" id="{C0FD01C4-60CE-68AB-03A5-37599EF7B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670" y="1762785"/>
            <a:ext cx="3327690" cy="3332430"/>
          </a:xfrm>
          <a:prstGeom prst="rect">
            <a:avLst/>
          </a:prstGeom>
        </p:spPr>
      </p:pic>
      <p:pic>
        <p:nvPicPr>
          <p:cNvPr id="7" name="Image 6" descr="Une image contenant motif, capture d’écran, carré, Rectangle&#10;&#10;Le contenu généré par l’IA peut être incorrect.">
            <a:extLst>
              <a:ext uri="{FF2B5EF4-FFF2-40B4-BE49-F238E27FC236}">
                <a16:creationId xmlns:a16="http://schemas.microsoft.com/office/drawing/2014/main" id="{FC7716C1-9E77-6EE6-79FB-CB4723DB5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994" y="4032461"/>
            <a:ext cx="2449619" cy="2449619"/>
          </a:xfrm>
          <a:prstGeom prst="rect">
            <a:avLst/>
          </a:prstGeom>
        </p:spPr>
      </p:pic>
    </p:spTree>
    <p:extLst>
      <p:ext uri="{BB962C8B-B14F-4D97-AF65-F5344CB8AC3E}">
        <p14:creationId xmlns:p14="http://schemas.microsoft.com/office/powerpoint/2010/main" val="3607836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B1F2A-D467-0C55-0CBD-C8AB955EF81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EB7F8A1-8CBC-2FA3-5B0A-2BE822AD5682}"/>
              </a:ext>
            </a:extLst>
          </p:cNvPr>
          <p:cNvSpPr>
            <a:spLocks noGrp="1"/>
          </p:cNvSpPr>
          <p:nvPr>
            <p:ph type="body" sz="quarter" idx="14"/>
          </p:nvPr>
        </p:nvSpPr>
        <p:spPr/>
        <p:txBody>
          <a:bodyPr>
            <a:normAutofit fontScale="92500" lnSpcReduction="20000"/>
          </a:bodyPr>
          <a:lstStyle/>
          <a:p>
            <a:r>
              <a:rPr lang="fr-FR" dirty="0"/>
              <a:t>Explorer les outils de CAA</a:t>
            </a:r>
          </a:p>
        </p:txBody>
      </p:sp>
      <p:sp>
        <p:nvSpPr>
          <p:cNvPr id="2" name="ZoneTexte 1">
            <a:extLst>
              <a:ext uri="{FF2B5EF4-FFF2-40B4-BE49-F238E27FC236}">
                <a16:creationId xmlns:a16="http://schemas.microsoft.com/office/drawing/2014/main" id="{50275F28-407B-DFCA-568A-B025251468EA}"/>
              </a:ext>
            </a:extLst>
          </p:cNvPr>
          <p:cNvSpPr txBox="1"/>
          <p:nvPr/>
        </p:nvSpPr>
        <p:spPr>
          <a:xfrm>
            <a:off x="725170" y="1179998"/>
            <a:ext cx="11005820" cy="584775"/>
          </a:xfrm>
          <a:prstGeom prst="rect">
            <a:avLst/>
          </a:prstGeom>
          <a:noFill/>
        </p:spPr>
        <p:txBody>
          <a:bodyPr wrap="square" rtlCol="0">
            <a:spAutoFit/>
          </a:bodyPr>
          <a:lstStyle/>
          <a:p>
            <a:r>
              <a:rPr lang="fr-FR"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Points de vigilance</a:t>
            </a:r>
            <a:endParaRPr lang="fr-FR" sz="2400" dirty="0">
              <a:latin typeface="Calibri" panose="020F0502020204030204" pitchFamily="34" charset="0"/>
              <a:ea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9AB2AB19-6A34-874B-C8ED-A0DF5A6E67B0}"/>
              </a:ext>
            </a:extLst>
          </p:cNvPr>
          <p:cNvSpPr txBox="1"/>
          <p:nvPr/>
        </p:nvSpPr>
        <p:spPr>
          <a:xfrm>
            <a:off x="725170" y="1898157"/>
            <a:ext cx="53708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Soutien des services</a:t>
            </a:r>
            <a:endPar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Besoin d’un </a:t>
            </a:r>
            <a:r>
              <a:rPr lang="fr-FR" sz="2000" b="1" dirty="0">
                <a:latin typeface="Calibri" panose="020F0502020204030204" pitchFamily="34" charset="0"/>
                <a:ea typeface="Calibri" panose="020F0502020204030204" pitchFamily="34" charset="0"/>
                <a:cs typeface="Calibri" panose="020F0502020204030204" pitchFamily="34" charset="0"/>
              </a:rPr>
              <a:t>soutien élevé et constant</a:t>
            </a:r>
            <a:r>
              <a:rPr lang="fr-FR" sz="2000" dirty="0">
                <a:latin typeface="Calibri" panose="020F0502020204030204" pitchFamily="34" charset="0"/>
                <a:ea typeface="Calibri" panose="020F0502020204030204" pitchFamily="34" charset="0"/>
                <a:cs typeface="Calibri" panose="020F0502020204030204" pitchFamily="34" charset="0"/>
              </a:rPr>
              <a:t> des professionnels</a:t>
            </a:r>
          </a:p>
          <a:p>
            <a:r>
              <a:rPr lang="fr-FR" sz="2000" dirty="0">
                <a:latin typeface="Calibri" panose="020F0502020204030204" pitchFamily="34" charset="0"/>
                <a:ea typeface="Calibri" panose="020F0502020204030204" pitchFamily="34" charset="0"/>
                <a:cs typeface="Calibri" panose="020F0502020204030204" pitchFamily="34" charset="0"/>
              </a:rPr>
              <a:t>Importance d’une approche </a:t>
            </a:r>
            <a:r>
              <a:rPr lang="fr-FR" sz="2000" b="1" dirty="0">
                <a:latin typeface="Calibri" panose="020F0502020204030204" pitchFamily="34" charset="0"/>
                <a:ea typeface="Calibri" panose="020F0502020204030204" pitchFamily="34" charset="0"/>
                <a:cs typeface="Calibri" panose="020F0502020204030204" pitchFamily="34" charset="0"/>
              </a:rPr>
              <a:t>collaborative et non directive</a:t>
            </a:r>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Coordination des services</a:t>
            </a:r>
          </a:p>
          <a:p>
            <a:r>
              <a:rPr lang="fr-FR" sz="2000" b="1" dirty="0">
                <a:latin typeface="Calibri" panose="020F0502020204030204" pitchFamily="34" charset="0"/>
                <a:ea typeface="Calibri" panose="020F0502020204030204" pitchFamily="34" charset="0"/>
                <a:cs typeface="Calibri" panose="020F0502020204030204" pitchFamily="34" charset="0"/>
              </a:rPr>
              <a:t>Formation complémentaire</a:t>
            </a:r>
            <a:r>
              <a:rPr lang="fr-FR" sz="2000" dirty="0">
                <a:latin typeface="Calibri" panose="020F0502020204030204" pitchFamily="34" charset="0"/>
                <a:ea typeface="Calibri" panose="020F0502020204030204" pitchFamily="34" charset="0"/>
                <a:cs typeface="Calibri" panose="020F0502020204030204" pitchFamily="34" charset="0"/>
              </a:rPr>
              <a:t> pour les thérapeutes</a:t>
            </a:r>
          </a:p>
        </p:txBody>
      </p:sp>
      <p:sp>
        <p:nvSpPr>
          <p:cNvPr id="6" name="ZoneTexte 5">
            <a:extLst>
              <a:ext uri="{FF2B5EF4-FFF2-40B4-BE49-F238E27FC236}">
                <a16:creationId xmlns:a16="http://schemas.microsoft.com/office/drawing/2014/main" id="{037FEF86-4256-5D46-C3C1-05FEEDCDBABB}"/>
              </a:ext>
            </a:extLst>
          </p:cNvPr>
          <p:cNvSpPr txBox="1"/>
          <p:nvPr/>
        </p:nvSpPr>
        <p:spPr>
          <a:xfrm>
            <a:off x="725170" y="4473249"/>
            <a:ext cx="10681313"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Caractéristiques des outils de CAA</a:t>
            </a:r>
            <a:endPar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r>
              <a:rPr lang="fr-FR" sz="2000" b="1" dirty="0">
                <a:latin typeface="Calibri" panose="020F0502020204030204" pitchFamily="34" charset="0"/>
                <a:ea typeface="Calibri" panose="020F0502020204030204" pitchFamily="34" charset="0"/>
                <a:cs typeface="Calibri" panose="020F0502020204030204" pitchFamily="34" charset="0"/>
              </a:rPr>
              <a:t>Facilités d’usage</a:t>
            </a:r>
            <a:r>
              <a:rPr lang="fr-FR" sz="2000" dirty="0">
                <a:latin typeface="Calibri" panose="020F0502020204030204" pitchFamily="34" charset="0"/>
                <a:ea typeface="Calibri" panose="020F0502020204030204" pitchFamily="34" charset="0"/>
                <a:cs typeface="Calibri" panose="020F0502020204030204" pitchFamily="34" charset="0"/>
              </a:rPr>
              <a:t> mais </a:t>
            </a:r>
            <a:r>
              <a:rPr lang="fr-FR" sz="2000" b="1" dirty="0">
                <a:latin typeface="Calibri" panose="020F0502020204030204" pitchFamily="34" charset="0"/>
                <a:ea typeface="Calibri" panose="020F0502020204030204" pitchFamily="34" charset="0"/>
                <a:cs typeface="Calibri" panose="020F0502020204030204" pitchFamily="34" charset="0"/>
              </a:rPr>
              <a:t>pannes techniques fréquentes</a:t>
            </a:r>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Risque que l’outil soit perçu comme un </a:t>
            </a:r>
            <a:r>
              <a:rPr lang="fr-FR" sz="2000" b="1" dirty="0">
                <a:latin typeface="Calibri" panose="020F0502020204030204" pitchFamily="34" charset="0"/>
                <a:ea typeface="Calibri" panose="020F0502020204030204" pitchFamily="34" charset="0"/>
                <a:cs typeface="Calibri" panose="020F0502020204030204" pitchFamily="34" charset="0"/>
              </a:rPr>
              <a:t>jouet</a:t>
            </a:r>
            <a:r>
              <a:rPr lang="fr-FR" sz="2000" dirty="0">
                <a:latin typeface="Calibri" panose="020F0502020204030204" pitchFamily="34" charset="0"/>
                <a:ea typeface="Calibri" panose="020F0502020204030204" pitchFamily="34" charset="0"/>
                <a:cs typeface="Calibri" panose="020F0502020204030204" pitchFamily="34" charset="0"/>
              </a:rPr>
              <a:t> plutôt qu’un outil d’apprentissage</a:t>
            </a:r>
          </a:p>
          <a:p>
            <a:r>
              <a:rPr lang="fr-FR" sz="2000" dirty="0">
                <a:latin typeface="Calibri" panose="020F0502020204030204" pitchFamily="34" charset="0"/>
                <a:ea typeface="Calibri" panose="020F0502020204030204" pitchFamily="34" charset="0"/>
                <a:cs typeface="Calibri" panose="020F0502020204030204" pitchFamily="34" charset="0"/>
              </a:rPr>
              <a:t>Besoin d’</a:t>
            </a:r>
            <a:r>
              <a:rPr lang="fr-FR" sz="2000" b="1" dirty="0">
                <a:latin typeface="Calibri" panose="020F0502020204030204" pitchFamily="34" charset="0"/>
                <a:ea typeface="Calibri" panose="020F0502020204030204" pitchFamily="34" charset="0"/>
                <a:cs typeface="Calibri" panose="020F0502020204030204" pitchFamily="34" charset="0"/>
              </a:rPr>
              <a:t>améliorer la qualité de la voix</a:t>
            </a:r>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b="1" dirty="0">
                <a:latin typeface="Calibri" panose="020F0502020204030204" pitchFamily="34" charset="0"/>
                <a:ea typeface="Calibri" panose="020F0502020204030204" pitchFamily="34" charset="0"/>
                <a:cs typeface="Calibri" panose="020F0502020204030204" pitchFamily="34" charset="0"/>
              </a:rPr>
              <a:t>Coût élevé</a:t>
            </a:r>
            <a:r>
              <a:rPr lang="fr-FR" sz="2000" dirty="0">
                <a:latin typeface="Calibri" panose="020F0502020204030204" pitchFamily="34" charset="0"/>
                <a:ea typeface="Calibri" panose="020F0502020204030204" pitchFamily="34" charset="0"/>
                <a:cs typeface="Calibri" panose="020F0502020204030204" pitchFamily="34" charset="0"/>
              </a:rPr>
              <a:t> des dispositifs</a:t>
            </a:r>
          </a:p>
        </p:txBody>
      </p:sp>
      <p:sp>
        <p:nvSpPr>
          <p:cNvPr id="7" name="ZoneTexte 6">
            <a:extLst>
              <a:ext uri="{FF2B5EF4-FFF2-40B4-BE49-F238E27FC236}">
                <a16:creationId xmlns:a16="http://schemas.microsoft.com/office/drawing/2014/main" id="{87E4BFA5-CC31-BB2D-E38E-A526E49EA8D9}"/>
              </a:ext>
            </a:extLst>
          </p:cNvPr>
          <p:cNvSpPr txBox="1"/>
          <p:nvPr/>
        </p:nvSpPr>
        <p:spPr>
          <a:xfrm>
            <a:off x="6862599" y="1898157"/>
            <a:ext cx="4963641"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chemeClr val="accent4"/>
                </a:solidFill>
                <a:effectLst/>
                <a:uLnTx/>
                <a:uFillTx/>
                <a:latin typeface="Calibri" panose="020F0502020204030204" pitchFamily="34" charset="0"/>
                <a:ea typeface="Calibri" panose="020F0502020204030204" pitchFamily="34" charset="0"/>
                <a:cs typeface="Calibri" panose="020F0502020204030204" pitchFamily="34" charset="0"/>
              </a:rPr>
              <a:t>Intégration dans le quotidien</a:t>
            </a:r>
            <a:endParaRPr kumimoji="0" lang="fr-FR"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r>
              <a:rPr lang="fr-FR" sz="2000" b="1">
                <a:latin typeface="Calibri" panose="020F0502020204030204" pitchFamily="34" charset="0"/>
                <a:ea typeface="Calibri" panose="020F0502020204030204" pitchFamily="34" charset="0"/>
                <a:cs typeface="Calibri" panose="020F0502020204030204" pitchFamily="34" charset="0"/>
              </a:rPr>
              <a:t>Manque de temps</a:t>
            </a:r>
            <a:r>
              <a:rPr lang="fr-FR" sz="2000">
                <a:latin typeface="Calibri" panose="020F0502020204030204" pitchFamily="34" charset="0"/>
                <a:ea typeface="Calibri" panose="020F0502020204030204" pitchFamily="34" charset="0"/>
                <a:cs typeface="Calibri" panose="020F0502020204030204" pitchFamily="34" charset="0"/>
              </a:rPr>
              <a:t>, emploi du temps chargé</a:t>
            </a:r>
          </a:p>
          <a:p>
            <a:r>
              <a:rPr lang="fr-FR" sz="2000">
                <a:latin typeface="Calibri" panose="020F0502020204030204" pitchFamily="34" charset="0"/>
                <a:ea typeface="Calibri" panose="020F0502020204030204" pitchFamily="34" charset="0"/>
                <a:cs typeface="Calibri" panose="020F0502020204030204" pitchFamily="34" charset="0"/>
              </a:rPr>
              <a:t>Gestion de la </a:t>
            </a:r>
            <a:r>
              <a:rPr lang="fr-FR" sz="2000" b="1">
                <a:latin typeface="Calibri" panose="020F0502020204030204" pitchFamily="34" charset="0"/>
                <a:ea typeface="Calibri" panose="020F0502020204030204" pitchFamily="34" charset="0"/>
                <a:cs typeface="Calibri" panose="020F0502020204030204" pitchFamily="34" charset="0"/>
              </a:rPr>
              <a:t>fratrie</a:t>
            </a:r>
            <a:endParaRPr lang="fr-FR" sz="2000">
              <a:latin typeface="Calibri" panose="020F0502020204030204" pitchFamily="34" charset="0"/>
              <a:ea typeface="Calibri" panose="020F0502020204030204" pitchFamily="34" charset="0"/>
              <a:cs typeface="Calibri" panose="020F0502020204030204" pitchFamily="34" charset="0"/>
            </a:endParaRPr>
          </a:p>
          <a:p>
            <a:r>
              <a:rPr lang="fr-FR" sz="2000" b="1">
                <a:latin typeface="Calibri" panose="020F0502020204030204" pitchFamily="34" charset="0"/>
                <a:ea typeface="Calibri" panose="020F0502020204030204" pitchFamily="34" charset="0"/>
                <a:cs typeface="Calibri" panose="020F0502020204030204" pitchFamily="34" charset="0"/>
              </a:rPr>
              <a:t>Manque de formation</a:t>
            </a:r>
            <a:r>
              <a:rPr lang="fr-FR" sz="2000">
                <a:latin typeface="Calibri" panose="020F0502020204030204" pitchFamily="34" charset="0"/>
                <a:ea typeface="Calibri" panose="020F0502020204030204" pitchFamily="34" charset="0"/>
                <a:cs typeface="Calibri" panose="020F0502020204030204" pitchFamily="34" charset="0"/>
              </a:rPr>
              <a:t> des parents à la CAA</a:t>
            </a:r>
          </a:p>
          <a:p>
            <a:r>
              <a:rPr lang="fr-FR" sz="2000">
                <a:latin typeface="Calibri" panose="020F0502020204030204" pitchFamily="34" charset="0"/>
                <a:ea typeface="Calibri" panose="020F0502020204030204" pitchFamily="34" charset="0"/>
                <a:cs typeface="Calibri" panose="020F0502020204030204" pitchFamily="34" charset="0"/>
              </a:rPr>
              <a:t>Nécessité d’un </a:t>
            </a:r>
            <a:r>
              <a:rPr lang="fr-FR" sz="2000" b="1">
                <a:latin typeface="Calibri" panose="020F0502020204030204" pitchFamily="34" charset="0"/>
                <a:ea typeface="Calibri" panose="020F0502020204030204" pitchFamily="34" charset="0"/>
                <a:cs typeface="Calibri" panose="020F0502020204030204" pitchFamily="34" charset="0"/>
              </a:rPr>
              <a:t>système éducatif plus inclusif</a:t>
            </a:r>
            <a:endParaRPr lang="fr-FR" sz="2000">
              <a:latin typeface="Calibri" panose="020F0502020204030204" pitchFamily="34" charset="0"/>
              <a:ea typeface="Calibri" panose="020F0502020204030204" pitchFamily="34" charset="0"/>
              <a:cs typeface="Calibri" panose="020F0502020204030204" pitchFamily="34" charset="0"/>
            </a:endParaRPr>
          </a:p>
          <a:p>
            <a:r>
              <a:rPr lang="fr-FR" sz="2000" b="1">
                <a:latin typeface="Calibri" panose="020F0502020204030204" pitchFamily="34" charset="0"/>
                <a:ea typeface="Calibri" panose="020F0502020204030204" pitchFamily="34" charset="0"/>
                <a:cs typeface="Calibri" panose="020F0502020204030204" pitchFamily="34" charset="0"/>
              </a:rPr>
              <a:t>Limitation des interactions sociales</a:t>
            </a:r>
          </a:p>
        </p:txBody>
      </p:sp>
    </p:spTree>
    <p:extLst>
      <p:ext uri="{BB962C8B-B14F-4D97-AF65-F5344CB8AC3E}">
        <p14:creationId xmlns:p14="http://schemas.microsoft.com/office/powerpoint/2010/main" val="2116014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92B-0FA6-8261-9381-CBF27BCEBD3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DC4F5BE-683A-2B5D-B9B3-8AD4B77084AE}"/>
              </a:ext>
            </a:extLst>
          </p:cNvPr>
          <p:cNvSpPr>
            <a:spLocks noGrp="1"/>
          </p:cNvSpPr>
          <p:nvPr>
            <p:ph type="body" sz="quarter" idx="14"/>
          </p:nvPr>
        </p:nvSpPr>
        <p:spPr/>
        <p:txBody>
          <a:bodyPr>
            <a:normAutofit fontScale="92500" lnSpcReduction="20000"/>
          </a:bodyPr>
          <a:lstStyle/>
          <a:p>
            <a:r>
              <a:rPr lang="fr-FR" dirty="0"/>
              <a:t>Explorer les outils de CAA</a:t>
            </a:r>
          </a:p>
        </p:txBody>
      </p:sp>
      <p:sp>
        <p:nvSpPr>
          <p:cNvPr id="6" name="ZoneTexte 5">
            <a:extLst>
              <a:ext uri="{FF2B5EF4-FFF2-40B4-BE49-F238E27FC236}">
                <a16:creationId xmlns:a16="http://schemas.microsoft.com/office/drawing/2014/main" id="{C19EFDD9-512B-F176-318F-CD90FC1E1217}"/>
              </a:ext>
            </a:extLst>
          </p:cNvPr>
          <p:cNvSpPr txBox="1"/>
          <p:nvPr/>
        </p:nvSpPr>
        <p:spPr>
          <a:xfrm>
            <a:off x="755343" y="2153206"/>
            <a:ext cx="10681313" cy="3170099"/>
          </a:xfrm>
          <a:prstGeom prst="rect">
            <a:avLst/>
          </a:prstGeom>
          <a:noFill/>
        </p:spPr>
        <p:txBody>
          <a:bodyPr wrap="square" rtlCol="0">
            <a:spAutoFit/>
          </a:bodyPr>
          <a:lstStyle/>
          <a:p>
            <a:pPr algn="just"/>
            <a:r>
              <a:rPr lang="fr-FR" sz="2000" dirty="0">
                <a:latin typeface="Calibri" panose="020F0502020204030204" pitchFamily="34" charset="0"/>
                <a:ea typeface="Calibri" panose="020F0502020204030204" pitchFamily="34" charset="0"/>
                <a:cs typeface="Calibri" panose="020F0502020204030204" pitchFamily="34" charset="0"/>
              </a:rPr>
              <a:t>Un manque de considération pour les </a:t>
            </a:r>
            <a:r>
              <a:rPr lang="fr-FR" sz="2000" b="1" dirty="0">
                <a:solidFill>
                  <a:schemeClr val="accent4"/>
                </a:solidFill>
                <a:latin typeface="Calibri" panose="020F0502020204030204" pitchFamily="34" charset="0"/>
                <a:ea typeface="Calibri" panose="020F0502020204030204" pitchFamily="34" charset="0"/>
                <a:cs typeface="Calibri" panose="020F0502020204030204" pitchFamily="34" charset="0"/>
              </a:rPr>
              <a:t>objectifs</a:t>
            </a:r>
            <a:r>
              <a:rPr lang="fr-FR" sz="2000" dirty="0">
                <a:latin typeface="Calibri" panose="020F0502020204030204" pitchFamily="34" charset="0"/>
                <a:ea typeface="Calibri" panose="020F0502020204030204" pitchFamily="34" charset="0"/>
                <a:cs typeface="Calibri" panose="020F0502020204030204" pitchFamily="34" charset="0"/>
              </a:rPr>
              <a:t> et les </a:t>
            </a:r>
            <a:r>
              <a:rPr lang="fr-FR" sz="2000" b="1" dirty="0">
                <a:solidFill>
                  <a:schemeClr val="accent4"/>
                </a:solidFill>
                <a:latin typeface="Calibri" panose="020F0502020204030204" pitchFamily="34" charset="0"/>
                <a:ea typeface="Calibri" panose="020F0502020204030204" pitchFamily="34" charset="0"/>
                <a:cs typeface="Calibri" panose="020F0502020204030204" pitchFamily="34" charset="0"/>
              </a:rPr>
              <a:t>priorités</a:t>
            </a:r>
            <a:r>
              <a:rPr lang="fr-FR" sz="2000" dirty="0">
                <a:latin typeface="Calibri" panose="020F0502020204030204" pitchFamily="34" charset="0"/>
                <a:ea typeface="Calibri" panose="020F0502020204030204" pitchFamily="34" charset="0"/>
                <a:cs typeface="Calibri" panose="020F0502020204030204" pitchFamily="34" charset="0"/>
              </a:rPr>
              <a:t> de la famille peut donner lieu à des systèmes de CAA qui ne correspondent pas aux besoins de la famille et/ou qui ne sont pas soutenus par les membres de la famille (</a:t>
            </a:r>
            <a:r>
              <a:rPr lang="fr-FR" sz="2000" dirty="0" err="1">
                <a:latin typeface="Calibri" panose="020F0502020204030204" pitchFamily="34" charset="0"/>
                <a:ea typeface="Calibri" panose="020F0502020204030204" pitchFamily="34" charset="0"/>
                <a:cs typeface="Calibri" panose="020F0502020204030204" pitchFamily="34" charset="0"/>
              </a:rPr>
              <a:t>Doak</a:t>
            </a:r>
            <a:r>
              <a:rPr lang="fr-FR" sz="2000" dirty="0">
                <a:latin typeface="Calibri" panose="020F0502020204030204" pitchFamily="34" charset="0"/>
                <a:ea typeface="Calibri" panose="020F0502020204030204" pitchFamily="34" charset="0"/>
                <a:cs typeface="Calibri" panose="020F0502020204030204" pitchFamily="34" charset="0"/>
              </a:rPr>
              <a:t>, 2021 ; </a:t>
            </a:r>
            <a:r>
              <a:rPr lang="fr-FR" sz="2000" dirty="0" err="1">
                <a:latin typeface="Calibri" panose="020F0502020204030204" pitchFamily="34" charset="0"/>
                <a:ea typeface="Calibri" panose="020F0502020204030204" pitchFamily="34" charset="0"/>
                <a:cs typeface="Calibri" panose="020F0502020204030204" pitchFamily="34" charset="0"/>
              </a:rPr>
              <a:t>Granlund</a:t>
            </a:r>
            <a:r>
              <a:rPr lang="fr-FR" sz="2000" dirty="0">
                <a:latin typeface="Calibri" panose="020F0502020204030204" pitchFamily="34" charset="0"/>
                <a:ea typeface="Calibri" panose="020F0502020204030204" pitchFamily="34" charset="0"/>
                <a:cs typeface="Calibri" panose="020F0502020204030204" pitchFamily="34" charset="0"/>
              </a:rPr>
              <a:t> et al., 2008 ). En fin de compte, cela peut mener au rejet et à l'abandon de ces systèmes (Moorcroft et al., 2019a ). </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a:p>
            <a:pPr algn="just"/>
            <a:r>
              <a:rPr lang="fr-FR" sz="2000" dirty="0">
                <a:latin typeface="Calibri" panose="020F0502020204030204" pitchFamily="34" charset="0"/>
                <a:ea typeface="Calibri" panose="020F0502020204030204" pitchFamily="34" charset="0"/>
                <a:cs typeface="Calibri" panose="020F0502020204030204" pitchFamily="34" charset="0"/>
              </a:rPr>
              <a:t>Meilleure efficacité de la CAA lorsqu'elle </a:t>
            </a:r>
            <a:r>
              <a:rPr lang="fr-FR" sz="2000" b="1" dirty="0">
                <a:latin typeface="Calibri" panose="020F0502020204030204" pitchFamily="34" charset="0"/>
                <a:ea typeface="Calibri" panose="020F0502020204030204" pitchFamily="34" charset="0"/>
                <a:cs typeface="Calibri" panose="020F0502020204030204" pitchFamily="34" charset="0"/>
              </a:rPr>
              <a:t>répond aux besoins de la famille et qu’elle peut être soutenue à domicile</a:t>
            </a:r>
            <a:r>
              <a:rPr lang="fr-FR" sz="2000" dirty="0">
                <a:latin typeface="Calibri" panose="020F0502020204030204" pitchFamily="34" charset="0"/>
                <a:ea typeface="Calibri" panose="020F0502020204030204" pitchFamily="34" charset="0"/>
                <a:cs typeface="Calibri" panose="020F0502020204030204" pitchFamily="34" charset="0"/>
              </a:rPr>
              <a:t> (Anderson et al., 2014 ; Bailey et al., 2006 ; </a:t>
            </a:r>
            <a:r>
              <a:rPr lang="fr-FR" sz="2000" dirty="0" err="1">
                <a:latin typeface="Calibri" panose="020F0502020204030204" pitchFamily="34" charset="0"/>
                <a:ea typeface="Calibri" panose="020F0502020204030204" pitchFamily="34" charset="0"/>
                <a:cs typeface="Calibri" panose="020F0502020204030204" pitchFamily="34" charset="0"/>
              </a:rPr>
              <a:t>McNaughton</a:t>
            </a:r>
            <a:r>
              <a:rPr lang="fr-FR" sz="2000" dirty="0">
                <a:latin typeface="Calibri" panose="020F0502020204030204" pitchFamily="34" charset="0"/>
                <a:ea typeface="Calibri" panose="020F0502020204030204" pitchFamily="34" charset="0"/>
                <a:cs typeface="Calibri" panose="020F0502020204030204" pitchFamily="34" charset="0"/>
              </a:rPr>
              <a:t> et al., 2008 ; </a:t>
            </a:r>
            <a:r>
              <a:rPr lang="fr-FR" sz="2000" dirty="0" err="1">
                <a:latin typeface="Calibri" panose="020F0502020204030204" pitchFamily="34" charset="0"/>
                <a:ea typeface="Calibri" panose="020F0502020204030204" pitchFamily="34" charset="0"/>
                <a:cs typeface="Calibri" panose="020F0502020204030204" pitchFamily="34" charset="0"/>
              </a:rPr>
              <a:t>Parette</a:t>
            </a:r>
            <a:r>
              <a:rPr lang="fr-FR" sz="2000" dirty="0">
                <a:latin typeface="Calibri" panose="020F0502020204030204" pitchFamily="34" charset="0"/>
                <a:ea typeface="Calibri" panose="020F0502020204030204" pitchFamily="34" charset="0"/>
                <a:cs typeface="Calibri" panose="020F0502020204030204" pitchFamily="34" charset="0"/>
              </a:rPr>
              <a:t> et al., 2000 ). </a:t>
            </a:r>
          </a:p>
          <a:p>
            <a:pPr algn="just"/>
            <a:endParaRPr lang="fr-FR"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4AAB43C4-6935-FDE1-7437-D4C7C0CABDD6}"/>
              </a:ext>
            </a:extLst>
          </p:cNvPr>
          <p:cNvSpPr txBox="1"/>
          <p:nvPr/>
        </p:nvSpPr>
        <p:spPr>
          <a:xfrm>
            <a:off x="725170" y="1179998"/>
            <a:ext cx="11005820" cy="584775"/>
          </a:xfrm>
          <a:prstGeom prst="rect">
            <a:avLst/>
          </a:prstGeom>
          <a:noFill/>
        </p:spPr>
        <p:txBody>
          <a:bodyPr wrap="square" rtlCol="0">
            <a:spAutoFit/>
          </a:bodyPr>
          <a:lstStyle/>
          <a:p>
            <a:r>
              <a:rPr lang="fr-FR"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Points de vigilance</a:t>
            </a:r>
            <a:endParaRPr lang="fr-FR"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5754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Trois avions en papier et leurs trajectoires">
            <a:extLst>
              <a:ext uri="{FF2B5EF4-FFF2-40B4-BE49-F238E27FC236}">
                <a16:creationId xmlns:a16="http://schemas.microsoft.com/office/drawing/2014/main" id="{51512DA9-0FD4-80D1-CFAD-25B787A4919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0780" r="1"/>
          <a:stretch>
            <a:fillRect/>
          </a:stretch>
        </p:blipFill>
        <p:spPr>
          <a:xfrm>
            <a:off x="6096000" y="0"/>
            <a:ext cx="6096000" cy="6863542"/>
          </a:xfrm>
        </p:spPr>
      </p:pic>
      <p:sp>
        <p:nvSpPr>
          <p:cNvPr id="5" name="Espace réservé du texte 4">
            <a:extLst>
              <a:ext uri="{FF2B5EF4-FFF2-40B4-BE49-F238E27FC236}">
                <a16:creationId xmlns:a16="http://schemas.microsoft.com/office/drawing/2014/main" id="{4DFF6DBA-FD48-F607-0B5C-2A17170190A3}"/>
              </a:ext>
            </a:extLst>
          </p:cNvPr>
          <p:cNvSpPr>
            <a:spLocks noGrp="1"/>
          </p:cNvSpPr>
          <p:nvPr>
            <p:ph type="body" sz="quarter" idx="11"/>
          </p:nvPr>
        </p:nvSpPr>
        <p:spPr>
          <a:xfrm>
            <a:off x="558763" y="2344623"/>
            <a:ext cx="5384837" cy="2815205"/>
          </a:xfrm>
        </p:spPr>
        <p:txBody>
          <a:bodyPr>
            <a:noAutofit/>
          </a:bodyPr>
          <a:lstStyle/>
          <a:p>
            <a:r>
              <a:rPr lang="fr-FR"/>
              <a:t>6. Pour aller plus loin :</a:t>
            </a:r>
            <a:br>
              <a:rPr lang="fr-FR"/>
            </a:br>
            <a:r>
              <a:rPr lang="fr-FR"/>
              <a:t>Ressources et références bibliographiques </a:t>
            </a:r>
          </a:p>
        </p:txBody>
      </p:sp>
    </p:spTree>
    <p:extLst>
      <p:ext uri="{BB962C8B-B14F-4D97-AF65-F5344CB8AC3E}">
        <p14:creationId xmlns:p14="http://schemas.microsoft.com/office/powerpoint/2010/main" val="3074327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E2C4C12-FBDC-B265-1EFB-C0427E40CCB0}"/>
              </a:ext>
            </a:extLst>
          </p:cNvPr>
          <p:cNvSpPr>
            <a:spLocks noGrp="1"/>
          </p:cNvSpPr>
          <p:nvPr>
            <p:ph type="body" sz="quarter" idx="14"/>
          </p:nvPr>
        </p:nvSpPr>
        <p:spPr/>
        <p:txBody>
          <a:bodyPr>
            <a:normAutofit fontScale="92500" lnSpcReduction="20000"/>
          </a:bodyPr>
          <a:lstStyle/>
          <a:p>
            <a:r>
              <a:rPr lang="fr-FR"/>
              <a:t>Pour aller plus loin : Ressources</a:t>
            </a:r>
          </a:p>
        </p:txBody>
      </p:sp>
      <p:pic>
        <p:nvPicPr>
          <p:cNvPr id="6" name="Image 5" descr="Une image contenant Graphique, clipart, art, créativité&#10;&#10;Le contenu généré par l’IA peut être incorrect.">
            <a:extLst>
              <a:ext uri="{FF2B5EF4-FFF2-40B4-BE49-F238E27FC236}">
                <a16:creationId xmlns:a16="http://schemas.microsoft.com/office/drawing/2014/main" id="{C6804DD4-4292-B2CE-058A-7EC562702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585" y="2110054"/>
            <a:ext cx="2573887" cy="2637891"/>
          </a:xfrm>
          <a:prstGeom prst="rect">
            <a:avLst/>
          </a:prstGeom>
        </p:spPr>
      </p:pic>
      <p:sp>
        <p:nvSpPr>
          <p:cNvPr id="7" name="ZoneTexte 6">
            <a:extLst>
              <a:ext uri="{FF2B5EF4-FFF2-40B4-BE49-F238E27FC236}">
                <a16:creationId xmlns:a16="http://schemas.microsoft.com/office/drawing/2014/main" id="{82014FFA-68C9-CEEA-C688-ECD568E36356}"/>
              </a:ext>
            </a:extLst>
          </p:cNvPr>
          <p:cNvSpPr txBox="1"/>
          <p:nvPr/>
        </p:nvSpPr>
        <p:spPr>
          <a:xfrm>
            <a:off x="1308528" y="1215204"/>
            <a:ext cx="6832172" cy="4001095"/>
          </a:xfrm>
          <a:prstGeom prst="rect">
            <a:avLst/>
          </a:prstGeom>
          <a:noFill/>
        </p:spPr>
        <p:txBody>
          <a:bodyPr wrap="square" rtlCol="0">
            <a:spAutoFit/>
          </a:bodyPr>
          <a:lstStyle/>
          <a:p>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Les contacts utiles au sein de ma région : </a:t>
            </a:r>
          </a:p>
          <a:p>
            <a:endParaRPr lang="fr-FR"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A compléter</a:t>
            </a: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A compléter</a:t>
            </a:r>
          </a:p>
          <a:p>
            <a:pPr marL="342900" indent="-342900">
              <a:buClr>
                <a:schemeClr val="accent2"/>
              </a:buClr>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A compléter</a:t>
            </a:r>
          </a:p>
          <a:p>
            <a:pPr marL="342900" indent="-342900">
              <a:buClr>
                <a:schemeClr val="accent2"/>
              </a:buClr>
              <a:buFont typeface="Calibri" panose="020F0502020204030204" pitchFamily="34" charset="0"/>
              <a:buChar char="›"/>
            </a:pPr>
            <a:endParaRPr lang="fr-FR" sz="2000" dirty="0">
              <a:latin typeface="Calibri" panose="020F0502020204030204" pitchFamily="34" charset="0"/>
              <a:ea typeface="Calibri" panose="020F0502020204030204" pitchFamily="34" charset="0"/>
              <a:cs typeface="Calibri" panose="020F0502020204030204" pitchFamily="34" charset="0"/>
            </a:endParaRPr>
          </a:p>
          <a:p>
            <a:endParaRPr lang="fr-FR" sz="20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fr-FR"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fr-FR" sz="24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r>
              <a:rPr lang="fr-FR"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Plateforme de ressources sur la CAA : </a:t>
            </a:r>
          </a:p>
          <a:p>
            <a:endParaRPr lang="fr-FR"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chemeClr val="accent2"/>
              </a:buClr>
              <a:buFont typeface="Aptos" panose="020B000402020202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hlinkClick r:id="rId4"/>
              </a:rPr>
              <a:t>https://aac4all.org/</a:t>
            </a:r>
            <a:endParaRPr lang="fr-FR"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7269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99CCF-4ADB-333F-F6BC-9BAA837C3E8D}"/>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9B93B7B-8AAA-2CD6-CC16-B6D283C0C319}"/>
              </a:ext>
            </a:extLst>
          </p:cNvPr>
          <p:cNvSpPr>
            <a:spLocks noGrp="1"/>
          </p:cNvSpPr>
          <p:nvPr>
            <p:ph type="body" sz="quarter" idx="14"/>
          </p:nvPr>
        </p:nvSpPr>
        <p:spPr/>
        <p:txBody>
          <a:bodyPr>
            <a:normAutofit fontScale="92500" lnSpcReduction="20000"/>
          </a:bodyPr>
          <a:lstStyle/>
          <a:p>
            <a:r>
              <a:rPr lang="fr-FR"/>
              <a:t>Pour aller plus loin : Ressources</a:t>
            </a:r>
          </a:p>
        </p:txBody>
      </p:sp>
      <p:sp>
        <p:nvSpPr>
          <p:cNvPr id="7" name="ZoneTexte 6">
            <a:extLst>
              <a:ext uri="{FF2B5EF4-FFF2-40B4-BE49-F238E27FC236}">
                <a16:creationId xmlns:a16="http://schemas.microsoft.com/office/drawing/2014/main" id="{79C44B18-9614-3973-83D6-E2496B17B580}"/>
              </a:ext>
            </a:extLst>
          </p:cNvPr>
          <p:cNvSpPr txBox="1"/>
          <p:nvPr/>
        </p:nvSpPr>
        <p:spPr>
          <a:xfrm>
            <a:off x="1308528" y="1215204"/>
            <a:ext cx="10386648" cy="4524315"/>
          </a:xfrm>
          <a:prstGeom prst="rect">
            <a:avLst/>
          </a:prstGeom>
          <a:noFill/>
        </p:spPr>
        <p:txBody>
          <a:bodyPr wrap="square" rtlCol="0">
            <a:spAutoFit/>
          </a:bodyPr>
          <a:lstStyle/>
          <a:p>
            <a:r>
              <a:rPr lang="fr-FR"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Les bibliographies du réseau documentaire handicaps rares</a:t>
            </a:r>
          </a:p>
          <a:p>
            <a:endParaRPr lang="fr-FR" sz="2000" b="1" dirty="0">
              <a:latin typeface="Calibri" panose="020F0502020204030204" pitchFamily="34" charset="0"/>
              <a:ea typeface="Calibri" panose="020F0502020204030204" pitchFamily="34" charset="0"/>
              <a:cs typeface="Calibri" panose="020F0502020204030204" pitchFamily="34" charset="0"/>
            </a:endParaRP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Dans le cadre des Journées Nationales Handicaps Rares 2025, les documentalistes du réseau DIHR ont réalisées des bibliographies sur la communication alternative et améliorée :</a:t>
            </a:r>
          </a:p>
          <a:p>
            <a:endParaRPr lang="fr-FR"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000" b="1" dirty="0">
                <a:latin typeface="Calibri" panose="020F0502020204030204" pitchFamily="34" charset="0"/>
                <a:ea typeface="Calibri" panose="020F0502020204030204" pitchFamily="34" charset="0"/>
                <a:cs typeface="Calibri" panose="020F0502020204030204" pitchFamily="34" charset="0"/>
                <a:hlinkClick r:id="rId2"/>
              </a:rPr>
              <a:t>https://gnchr.fr/ressources-jnhr2025</a:t>
            </a:r>
            <a:endParaRPr lang="fr-FR" sz="2000" b="1" dirty="0">
              <a:latin typeface="Calibri" panose="020F0502020204030204" pitchFamily="34" charset="0"/>
              <a:ea typeface="Calibri" panose="020F0502020204030204" pitchFamily="34" charset="0"/>
              <a:cs typeface="Calibri" panose="020F0502020204030204" pitchFamily="34" charset="0"/>
            </a:endParaRPr>
          </a:p>
          <a:p>
            <a:endParaRPr lang="fr-FR" sz="2000" b="1" dirty="0">
              <a:latin typeface="Calibri" panose="020F0502020204030204" pitchFamily="34" charset="0"/>
              <a:ea typeface="Calibri" panose="020F0502020204030204" pitchFamily="34" charset="0"/>
              <a:cs typeface="Calibri" panose="020F0502020204030204" pitchFamily="34" charset="0"/>
            </a:endParaRPr>
          </a:p>
          <a:p>
            <a:endParaRPr lang="fr-FR" sz="2000" dirty="0">
              <a:latin typeface="Calibri" panose="020F0502020204030204" pitchFamily="34" charset="0"/>
              <a:ea typeface="Calibri" panose="020F0502020204030204" pitchFamily="34" charset="0"/>
              <a:cs typeface="Calibri" panose="020F0502020204030204" pitchFamily="34" charset="0"/>
            </a:endParaRPr>
          </a:p>
          <a:p>
            <a:r>
              <a:rPr lang="fr-FR" sz="2000" dirty="0">
                <a:latin typeface="Calibri" panose="020F0502020204030204" pitchFamily="34" charset="0"/>
                <a:ea typeface="Calibri" panose="020F0502020204030204" pitchFamily="34" charset="0"/>
                <a:cs typeface="Calibri" panose="020F0502020204030204" pitchFamily="34" charset="0"/>
              </a:rPr>
              <a:t>Pour aller encore plus loin, consulter la plateforme documentaire HR :</a:t>
            </a:r>
          </a:p>
          <a:p>
            <a:endParaRPr lang="fr-FR"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accent2"/>
              </a:buClr>
              <a:buFont typeface="Calibri" panose="020F0502020204030204" pitchFamily="34" charset="0"/>
              <a:buChar char="›"/>
            </a:pPr>
            <a:r>
              <a:rPr lang="fr-FR" sz="2000" b="1" dirty="0">
                <a:latin typeface="Calibri" panose="020F0502020204030204" pitchFamily="34" charset="0"/>
                <a:ea typeface="Calibri" panose="020F0502020204030204" pitchFamily="34" charset="0"/>
                <a:cs typeface="Calibri" panose="020F0502020204030204" pitchFamily="34" charset="0"/>
                <a:hlinkClick r:id="rId3"/>
              </a:rPr>
              <a:t>https://doc.handicapsrares.fr/</a:t>
            </a:r>
            <a:endParaRPr lang="fr-FR" sz="2000" b="1" dirty="0">
              <a:latin typeface="Calibri" panose="020F0502020204030204" pitchFamily="34" charset="0"/>
              <a:ea typeface="Calibri" panose="020F0502020204030204" pitchFamily="34" charset="0"/>
              <a:cs typeface="Calibri" panose="020F0502020204030204" pitchFamily="34" charset="0"/>
            </a:endParaRPr>
          </a:p>
          <a:p>
            <a:endParaRPr lang="fr-FR" sz="2000" b="1" dirty="0">
              <a:latin typeface="Calibri" panose="020F0502020204030204" pitchFamily="34" charset="0"/>
              <a:ea typeface="Calibri" panose="020F0502020204030204" pitchFamily="34" charset="0"/>
              <a:cs typeface="Calibri" panose="020F0502020204030204" pitchFamily="34" charset="0"/>
            </a:endParaRPr>
          </a:p>
          <a:p>
            <a:endParaRPr lang="fr-FR"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84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1FD8-9F1D-96A6-DF7F-CDE992EE3BF0}"/>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CBF8AFE-BF5B-B6E9-359F-8A255C8803AD}"/>
              </a:ext>
            </a:extLst>
          </p:cNvPr>
          <p:cNvSpPr>
            <a:spLocks noGrp="1"/>
          </p:cNvSpPr>
          <p:nvPr>
            <p:ph type="body" sz="quarter" idx="14"/>
          </p:nvPr>
        </p:nvSpPr>
        <p:spPr/>
        <p:txBody>
          <a:bodyPr>
            <a:normAutofit fontScale="92500" lnSpcReduction="20000"/>
          </a:bodyPr>
          <a:lstStyle/>
          <a:p>
            <a:r>
              <a:rPr lang="fr-FR"/>
              <a:t>Pour aller plus loin : Ressources</a:t>
            </a:r>
          </a:p>
        </p:txBody>
      </p:sp>
      <p:pic>
        <p:nvPicPr>
          <p:cNvPr id="2" name="Image 1" descr="Une image contenant texte, capture d’écran, graphisme, Police&#10;&#10;Description générée automatiquement">
            <a:extLst>
              <a:ext uri="{FF2B5EF4-FFF2-40B4-BE49-F238E27FC236}">
                <a16:creationId xmlns:a16="http://schemas.microsoft.com/office/drawing/2014/main" id="{C7BCC4AE-CCF1-ADA5-0415-70CE1E8E9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59" y="1870960"/>
            <a:ext cx="10521481" cy="3515928"/>
          </a:xfrm>
          <a:prstGeom prst="rect">
            <a:avLst/>
          </a:prstGeom>
          <a:solidFill>
            <a:schemeClr val="accent2"/>
          </a:solidFill>
          <a:ln>
            <a:noFill/>
          </a:ln>
        </p:spPr>
      </p:pic>
    </p:spTree>
    <p:extLst>
      <p:ext uri="{BB962C8B-B14F-4D97-AF65-F5344CB8AC3E}">
        <p14:creationId xmlns:p14="http://schemas.microsoft.com/office/powerpoint/2010/main" val="3159207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0A48-C8CF-10DD-0B18-77AB2F5AA6C3}"/>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EA5DBA8-6416-9FA0-B0B6-BBEF83907ED6}"/>
              </a:ext>
            </a:extLst>
          </p:cNvPr>
          <p:cNvSpPr>
            <a:spLocks noGrp="1"/>
          </p:cNvSpPr>
          <p:nvPr>
            <p:ph type="body" sz="quarter" idx="14"/>
          </p:nvPr>
        </p:nvSpPr>
        <p:spPr/>
        <p:txBody>
          <a:bodyPr>
            <a:normAutofit fontScale="92500" lnSpcReduction="20000"/>
          </a:bodyPr>
          <a:lstStyle/>
          <a:p>
            <a:r>
              <a:rPr lang="fr-FR"/>
              <a:t>Pour aller plus loin : Ressources</a:t>
            </a:r>
          </a:p>
        </p:txBody>
      </p:sp>
      <p:sp>
        <p:nvSpPr>
          <p:cNvPr id="7" name="ZoneTexte 6">
            <a:extLst>
              <a:ext uri="{FF2B5EF4-FFF2-40B4-BE49-F238E27FC236}">
                <a16:creationId xmlns:a16="http://schemas.microsoft.com/office/drawing/2014/main" id="{079FB452-955E-2AC2-E26E-7CEA664E0F35}"/>
              </a:ext>
            </a:extLst>
          </p:cNvPr>
          <p:cNvSpPr txBox="1"/>
          <p:nvPr/>
        </p:nvSpPr>
        <p:spPr>
          <a:xfrm>
            <a:off x="1308528" y="1215204"/>
            <a:ext cx="10386648" cy="830997"/>
          </a:xfrm>
          <a:prstGeom prst="rect">
            <a:avLst/>
          </a:prstGeom>
          <a:noFill/>
        </p:spPr>
        <p:txBody>
          <a:bodyPr wrap="square" rtlCol="0">
            <a:spAutoFit/>
          </a:bodyPr>
          <a:lstStyle/>
          <a:p>
            <a:r>
              <a:rPr lang="fr-FR" sz="2800" b="1">
                <a:solidFill>
                  <a:schemeClr val="accent1"/>
                </a:solidFill>
                <a:latin typeface="Calibri" panose="020F0502020204030204" pitchFamily="34" charset="0"/>
                <a:ea typeface="Calibri" panose="020F0502020204030204" pitchFamily="34" charset="0"/>
                <a:cs typeface="Calibri" panose="020F0502020204030204" pitchFamily="34" charset="0"/>
              </a:rPr>
              <a:t>C’est quoi le DIHR ?</a:t>
            </a:r>
            <a:endParaRPr lang="fr-FR" sz="2000" b="1">
              <a:latin typeface="Calibri" panose="020F0502020204030204" pitchFamily="34" charset="0"/>
              <a:ea typeface="Calibri" panose="020F0502020204030204" pitchFamily="34" charset="0"/>
              <a:cs typeface="Calibri" panose="020F0502020204030204" pitchFamily="34" charset="0"/>
            </a:endParaRPr>
          </a:p>
          <a:p>
            <a:endParaRPr lang="fr-FR" sz="2000">
              <a:latin typeface="Calibri" panose="020F0502020204030204" pitchFamily="34" charset="0"/>
              <a:ea typeface="Calibri" panose="020F0502020204030204" pitchFamily="34" charset="0"/>
              <a:cs typeface="Calibri" panose="020F0502020204030204" pitchFamily="34" charset="0"/>
            </a:endParaRPr>
          </a:p>
        </p:txBody>
      </p:sp>
      <p:pic>
        <p:nvPicPr>
          <p:cNvPr id="3" name="Image 2" descr="Une image contenant texte, ordinateur, capture d’écran, ordinateur portable&#10;&#10;Le contenu généré par l’IA peut être incorrect.">
            <a:extLst>
              <a:ext uri="{FF2B5EF4-FFF2-40B4-BE49-F238E27FC236}">
                <a16:creationId xmlns:a16="http://schemas.microsoft.com/office/drawing/2014/main" id="{B854EFF8-DCD1-CCE4-A6AF-FEA86B44B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047" y="1896662"/>
            <a:ext cx="7016009" cy="4494994"/>
          </a:xfrm>
          <a:prstGeom prst="rect">
            <a:avLst/>
          </a:prstGeom>
        </p:spPr>
      </p:pic>
    </p:spTree>
    <p:extLst>
      <p:ext uri="{BB962C8B-B14F-4D97-AF65-F5344CB8AC3E}">
        <p14:creationId xmlns:p14="http://schemas.microsoft.com/office/powerpoint/2010/main" val="1841826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C5125-0223-EE94-95D1-A01CA205F54A}"/>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9A2F303-063E-F28F-97F0-E0B3104680F8}"/>
              </a:ext>
            </a:extLst>
          </p:cNvPr>
          <p:cNvSpPr>
            <a:spLocks noGrp="1"/>
          </p:cNvSpPr>
          <p:nvPr>
            <p:ph type="body" sz="quarter" idx="14"/>
          </p:nvPr>
        </p:nvSpPr>
        <p:spPr/>
        <p:txBody>
          <a:bodyPr>
            <a:normAutofit fontScale="92500" lnSpcReduction="20000"/>
          </a:bodyPr>
          <a:lstStyle/>
          <a:p>
            <a:r>
              <a:rPr lang="fr-FR"/>
              <a:t>Pour aller plus loin : Ressources</a:t>
            </a:r>
          </a:p>
        </p:txBody>
      </p:sp>
      <p:sp>
        <p:nvSpPr>
          <p:cNvPr id="7" name="ZoneTexte 6">
            <a:extLst>
              <a:ext uri="{FF2B5EF4-FFF2-40B4-BE49-F238E27FC236}">
                <a16:creationId xmlns:a16="http://schemas.microsoft.com/office/drawing/2014/main" id="{F323D79E-0C24-C3BF-64A2-DF98A4B2E135}"/>
              </a:ext>
            </a:extLst>
          </p:cNvPr>
          <p:cNvSpPr txBox="1"/>
          <p:nvPr/>
        </p:nvSpPr>
        <p:spPr>
          <a:xfrm>
            <a:off x="1308528" y="1215204"/>
            <a:ext cx="10386648" cy="830997"/>
          </a:xfrm>
          <a:prstGeom prst="rect">
            <a:avLst/>
          </a:prstGeom>
          <a:noFill/>
        </p:spPr>
        <p:txBody>
          <a:bodyPr wrap="square" rtlCol="0">
            <a:spAutoFit/>
          </a:bodyPr>
          <a:lstStyle/>
          <a:p>
            <a:r>
              <a:rPr lang="fr-FR" sz="2800" b="1">
                <a:solidFill>
                  <a:schemeClr val="accent1"/>
                </a:solidFill>
                <a:latin typeface="Calibri" panose="020F0502020204030204" pitchFamily="34" charset="0"/>
                <a:ea typeface="Calibri" panose="020F0502020204030204" pitchFamily="34" charset="0"/>
                <a:cs typeface="Calibri" panose="020F0502020204030204" pitchFamily="34" charset="0"/>
              </a:rPr>
              <a:t>Pour donner suite à cette sensibilisation</a:t>
            </a:r>
            <a:endParaRPr lang="fr-FR" sz="2000" b="1">
              <a:latin typeface="Calibri" panose="020F0502020204030204" pitchFamily="34" charset="0"/>
              <a:ea typeface="Calibri" panose="020F0502020204030204" pitchFamily="34" charset="0"/>
              <a:cs typeface="Calibri" panose="020F0502020204030204" pitchFamily="34" charset="0"/>
            </a:endParaRPr>
          </a:p>
          <a:p>
            <a:endParaRPr lang="fr-FR" sz="2000">
              <a:latin typeface="Calibri" panose="020F0502020204030204" pitchFamily="34" charset="0"/>
              <a:ea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3C096B71-D888-A678-D3FF-58870A75E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264" y="2112158"/>
            <a:ext cx="9651851" cy="3996034"/>
          </a:xfrm>
          <a:prstGeom prst="rect">
            <a:avLst/>
          </a:prstGeom>
        </p:spPr>
      </p:pic>
    </p:spTree>
    <p:extLst>
      <p:ext uri="{BB962C8B-B14F-4D97-AF65-F5344CB8AC3E}">
        <p14:creationId xmlns:p14="http://schemas.microsoft.com/office/powerpoint/2010/main" val="970034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649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sol, en bois, biscuit&#10;&#10;Le contenu généré par l’IA peut être incorrect.">
            <a:extLst>
              <a:ext uri="{FF2B5EF4-FFF2-40B4-BE49-F238E27FC236}">
                <a16:creationId xmlns:a16="http://schemas.microsoft.com/office/drawing/2014/main" id="{B19963BF-8EB8-3D32-608D-37D5FE1857A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247" r="30247"/>
          <a:stretch>
            <a:fillRect/>
          </a:stretch>
        </p:blipFill>
        <p:spPr/>
      </p:pic>
      <p:sp>
        <p:nvSpPr>
          <p:cNvPr id="4" name="Espace réservé du texte 3">
            <a:extLst>
              <a:ext uri="{FF2B5EF4-FFF2-40B4-BE49-F238E27FC236}">
                <a16:creationId xmlns:a16="http://schemas.microsoft.com/office/drawing/2014/main" id="{7B328775-CBD3-B2EB-B959-0096D72A1BF0}"/>
              </a:ext>
            </a:extLst>
          </p:cNvPr>
          <p:cNvSpPr>
            <a:spLocks noGrp="1"/>
          </p:cNvSpPr>
          <p:nvPr>
            <p:ph type="body" sz="quarter" idx="11"/>
          </p:nvPr>
        </p:nvSpPr>
        <p:spPr>
          <a:xfrm>
            <a:off x="555252" y="2605881"/>
            <a:ext cx="5424924" cy="1646238"/>
          </a:xfrm>
        </p:spPr>
        <p:txBody>
          <a:bodyPr>
            <a:noAutofit/>
          </a:bodyPr>
          <a:lstStyle/>
          <a:p>
            <a:r>
              <a:rPr lang="fr-FR"/>
              <a:t>1. Communiquer : </a:t>
            </a:r>
            <a:br>
              <a:rPr lang="fr-FR"/>
            </a:br>
            <a:r>
              <a:rPr lang="fr-FR"/>
              <a:t>un droit fondamental</a:t>
            </a:r>
          </a:p>
        </p:txBody>
      </p:sp>
    </p:spTree>
    <p:extLst>
      <p:ext uri="{BB962C8B-B14F-4D97-AF65-F5344CB8AC3E}">
        <p14:creationId xmlns:p14="http://schemas.microsoft.com/office/powerpoint/2010/main" val="85991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2A75F351-BAD8-5BC2-C41A-6BD9F410C3EF}"/>
              </a:ext>
            </a:extLst>
          </p:cNvPr>
          <p:cNvSpPr>
            <a:spLocks noGrp="1"/>
          </p:cNvSpPr>
          <p:nvPr>
            <p:ph idx="1"/>
          </p:nvPr>
        </p:nvSpPr>
        <p:spPr>
          <a:xfrm>
            <a:off x="838200" y="1118259"/>
            <a:ext cx="10515600" cy="2133899"/>
          </a:xfrm>
        </p:spPr>
        <p:txBody>
          <a:bodyPr/>
          <a:lstStyle/>
          <a:p>
            <a:pPr algn="just"/>
            <a:r>
              <a:rPr lang="fr-FR" sz="2000">
                <a:latin typeface="Calibri" panose="020F0502020204030204" pitchFamily="34" charset="0"/>
                <a:ea typeface="Calibri" panose="020F0502020204030204" pitchFamily="34" charset="0"/>
                <a:cs typeface="Calibri" panose="020F0502020204030204" pitchFamily="34" charset="0"/>
              </a:rPr>
              <a:t>En psychologie sociale, la </a:t>
            </a:r>
            <a:r>
              <a:rPr lang="fr-FR" sz="2000" b="1">
                <a:latin typeface="Calibri" panose="020F0502020204030204" pitchFamily="34" charset="0"/>
                <a:ea typeface="Calibri" panose="020F0502020204030204" pitchFamily="34" charset="0"/>
                <a:cs typeface="Calibri" panose="020F0502020204030204" pitchFamily="34" charset="0"/>
              </a:rPr>
              <a:t>communication</a:t>
            </a:r>
            <a:r>
              <a:rPr lang="fr-FR" sz="2000">
                <a:latin typeface="Calibri" panose="020F0502020204030204" pitchFamily="34" charset="0"/>
                <a:ea typeface="Calibri" panose="020F0502020204030204" pitchFamily="34" charset="0"/>
                <a:cs typeface="Calibri" panose="020F0502020204030204" pitchFamily="34" charset="0"/>
              </a:rPr>
              <a:t> désigne l’ensemble des processus par lesquels des informations, des opinions, des attitudes ou des émotions sont échangées entre des individus ou des groupes, que ce soit de façon, </a:t>
            </a:r>
            <a:r>
              <a:rPr lang="fr-FR" sz="2000" b="1">
                <a:solidFill>
                  <a:schemeClr val="accent4"/>
                </a:solidFill>
                <a:latin typeface="Calibri" panose="020F0502020204030204" pitchFamily="34" charset="0"/>
                <a:ea typeface="Calibri" panose="020F0502020204030204" pitchFamily="34" charset="0"/>
                <a:cs typeface="Calibri" panose="020F0502020204030204" pitchFamily="34" charset="0"/>
              </a:rPr>
              <a:t>para-verbale, non-verbale ou verbale</a:t>
            </a:r>
            <a:r>
              <a:rPr lang="fr-FR" sz="2000">
                <a:solidFill>
                  <a:schemeClr val="accent4"/>
                </a:solidFill>
                <a:latin typeface="Calibri" panose="020F0502020204030204" pitchFamily="34" charset="0"/>
                <a:ea typeface="Calibri" panose="020F0502020204030204" pitchFamily="34" charset="0"/>
                <a:cs typeface="Calibri" panose="020F0502020204030204" pitchFamily="34" charset="0"/>
              </a:rPr>
              <a:t>. </a:t>
            </a:r>
          </a:p>
          <a:p>
            <a:pPr algn="just"/>
            <a:endParaRPr lang="fr-FR" sz="2000">
              <a:latin typeface="Calibri" panose="020F0502020204030204" pitchFamily="34" charset="0"/>
              <a:ea typeface="Calibri" panose="020F0502020204030204" pitchFamily="34" charset="0"/>
              <a:cs typeface="Calibri" panose="020F0502020204030204" pitchFamily="34" charset="0"/>
            </a:endParaRPr>
          </a:p>
          <a:p>
            <a:pPr algn="just"/>
            <a:r>
              <a:rPr lang="fr-FR" sz="2000">
                <a:latin typeface="Calibri" panose="020F0502020204030204" pitchFamily="34" charset="0"/>
                <a:ea typeface="Calibri" panose="020F0502020204030204" pitchFamily="34" charset="0"/>
                <a:cs typeface="Calibri" panose="020F0502020204030204" pitchFamily="34" charset="0"/>
              </a:rPr>
              <a:t>Communiquer, au sens étymologique, c'est « </a:t>
            </a:r>
            <a:r>
              <a:rPr lang="fr-FR" sz="2000" b="1">
                <a:latin typeface="Calibri" panose="020F0502020204030204" pitchFamily="34" charset="0"/>
                <a:ea typeface="Calibri" panose="020F0502020204030204" pitchFamily="34" charset="0"/>
                <a:cs typeface="Calibri" panose="020F0502020204030204" pitchFamily="34" charset="0"/>
              </a:rPr>
              <a:t>mettre en commun</a:t>
            </a:r>
            <a:r>
              <a:rPr lang="fr-FR" sz="2000">
                <a:latin typeface="Calibri" panose="020F0502020204030204" pitchFamily="34" charset="0"/>
                <a:ea typeface="Calibri" panose="020F0502020204030204" pitchFamily="34" charset="0"/>
                <a:cs typeface="Calibri" panose="020F0502020204030204" pitchFamily="34" charset="0"/>
              </a:rPr>
              <a:t> », partager ou faire circuler un sens, et cela implique toujours une interaction sociale entre des acteurs.</a:t>
            </a:r>
            <a:endParaRPr lang="fr-FR"/>
          </a:p>
        </p:txBody>
      </p:sp>
      <p:sp>
        <p:nvSpPr>
          <p:cNvPr id="5" name="Espace réservé du texte 4">
            <a:extLst>
              <a:ext uri="{FF2B5EF4-FFF2-40B4-BE49-F238E27FC236}">
                <a16:creationId xmlns:a16="http://schemas.microsoft.com/office/drawing/2014/main" id="{167971DE-2B64-0DA5-15DD-59DBDADC53AD}"/>
              </a:ext>
            </a:extLst>
          </p:cNvPr>
          <p:cNvSpPr>
            <a:spLocks noGrp="1"/>
          </p:cNvSpPr>
          <p:nvPr>
            <p:ph type="body" sz="quarter" idx="14"/>
          </p:nvPr>
        </p:nvSpPr>
        <p:spPr/>
        <p:txBody>
          <a:bodyPr>
            <a:normAutofit fontScale="92500" lnSpcReduction="20000"/>
          </a:bodyPr>
          <a:lstStyle/>
          <a:p>
            <a:r>
              <a:rPr lang="fr-FR"/>
              <a:t>Communiquer, un droit fondamental</a:t>
            </a:r>
          </a:p>
        </p:txBody>
      </p:sp>
      <p:sp>
        <p:nvSpPr>
          <p:cNvPr id="6" name="Organigramme : Connecteur 5">
            <a:extLst>
              <a:ext uri="{FF2B5EF4-FFF2-40B4-BE49-F238E27FC236}">
                <a16:creationId xmlns:a16="http://schemas.microsoft.com/office/drawing/2014/main" id="{993ED560-0CC9-8A55-CCF5-42FB68AC1BC2}"/>
              </a:ext>
            </a:extLst>
          </p:cNvPr>
          <p:cNvSpPr/>
          <p:nvPr/>
        </p:nvSpPr>
        <p:spPr>
          <a:xfrm>
            <a:off x="1140919" y="3467099"/>
            <a:ext cx="2849188" cy="2679255"/>
          </a:xfrm>
          <a:prstGeom prst="flowChartConnector">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rganigramme : Connecteur 6">
            <a:extLst>
              <a:ext uri="{FF2B5EF4-FFF2-40B4-BE49-F238E27FC236}">
                <a16:creationId xmlns:a16="http://schemas.microsoft.com/office/drawing/2014/main" id="{56065750-7DCD-ECA1-8303-1A6584323DE7}"/>
              </a:ext>
            </a:extLst>
          </p:cNvPr>
          <p:cNvSpPr/>
          <p:nvPr/>
        </p:nvSpPr>
        <p:spPr>
          <a:xfrm>
            <a:off x="4785706" y="3467099"/>
            <a:ext cx="2849188" cy="2679255"/>
          </a:xfrm>
          <a:prstGeom prst="flowChartConnector">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rganigramme : Connecteur 7">
            <a:extLst>
              <a:ext uri="{FF2B5EF4-FFF2-40B4-BE49-F238E27FC236}">
                <a16:creationId xmlns:a16="http://schemas.microsoft.com/office/drawing/2014/main" id="{24E368EB-7E0F-2218-E8AD-A609B4C3AE39}"/>
              </a:ext>
            </a:extLst>
          </p:cNvPr>
          <p:cNvSpPr/>
          <p:nvPr/>
        </p:nvSpPr>
        <p:spPr>
          <a:xfrm>
            <a:off x="8430493" y="3467099"/>
            <a:ext cx="2849188" cy="2679255"/>
          </a:xfrm>
          <a:prstGeom prst="flowChartConnector">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1BC543E-72B9-5873-6771-57EB33EDFD91}"/>
              </a:ext>
            </a:extLst>
          </p:cNvPr>
          <p:cNvSpPr txBox="1"/>
          <p:nvPr/>
        </p:nvSpPr>
        <p:spPr>
          <a:xfrm>
            <a:off x="1536813" y="4114227"/>
            <a:ext cx="2057400" cy="1384995"/>
          </a:xfrm>
          <a:prstGeom prst="rect">
            <a:avLst/>
          </a:prstGeom>
          <a:noFill/>
        </p:spPr>
        <p:txBody>
          <a:bodyPr wrap="square" rtlCol="0">
            <a:spAutoFit/>
          </a:bodyPr>
          <a:lstStyle/>
          <a:p>
            <a:pPr algn="ctr"/>
            <a:r>
              <a:rPr lang="fr-FR" b="1">
                <a:solidFill>
                  <a:schemeClr val="accent4"/>
                </a:solidFill>
                <a:latin typeface="Calibri" panose="020F0502020204030204" pitchFamily="34" charset="0"/>
                <a:ea typeface="Calibri" panose="020F0502020204030204" pitchFamily="34" charset="0"/>
                <a:cs typeface="Calibri" panose="020F0502020204030204" pitchFamily="34" charset="0"/>
              </a:rPr>
              <a:t>PARA-VERBAL</a:t>
            </a:r>
          </a:p>
          <a:p>
            <a:pPr algn="ctr"/>
            <a:endParaRPr lang="fr-FR">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algn="ctr"/>
            <a:r>
              <a:rPr lang="fr-FR" sz="1600">
                <a:solidFill>
                  <a:schemeClr val="accent4"/>
                </a:solidFill>
                <a:latin typeface="Calibri" panose="020F0502020204030204" pitchFamily="34" charset="0"/>
                <a:ea typeface="Calibri" panose="020F0502020204030204" pitchFamily="34" charset="0"/>
                <a:cs typeface="Calibri" panose="020F0502020204030204" pitchFamily="34" charset="0"/>
              </a:rPr>
              <a:t>Le dicton, le ton, le rythme, le débit, les silences …</a:t>
            </a:r>
          </a:p>
        </p:txBody>
      </p:sp>
      <p:sp>
        <p:nvSpPr>
          <p:cNvPr id="10" name="ZoneTexte 9">
            <a:extLst>
              <a:ext uri="{FF2B5EF4-FFF2-40B4-BE49-F238E27FC236}">
                <a16:creationId xmlns:a16="http://schemas.microsoft.com/office/drawing/2014/main" id="{1B607664-D95C-F561-E5CC-35FDBB6ED226}"/>
              </a:ext>
            </a:extLst>
          </p:cNvPr>
          <p:cNvSpPr txBox="1"/>
          <p:nvPr/>
        </p:nvSpPr>
        <p:spPr>
          <a:xfrm>
            <a:off x="5181600" y="4114228"/>
            <a:ext cx="2057400" cy="892552"/>
          </a:xfrm>
          <a:prstGeom prst="rect">
            <a:avLst/>
          </a:prstGeom>
          <a:noFill/>
        </p:spPr>
        <p:txBody>
          <a:bodyPr wrap="square" rtlCol="0">
            <a:spAutoFit/>
          </a:bodyPr>
          <a:lstStyle/>
          <a:p>
            <a:pPr algn="ctr"/>
            <a:r>
              <a:rPr lang="fr-FR" b="1">
                <a:solidFill>
                  <a:schemeClr val="accent4"/>
                </a:solidFill>
                <a:latin typeface="Calibri" panose="020F0502020204030204" pitchFamily="34" charset="0"/>
                <a:ea typeface="Calibri" panose="020F0502020204030204" pitchFamily="34" charset="0"/>
                <a:cs typeface="Calibri" panose="020F0502020204030204" pitchFamily="34" charset="0"/>
              </a:rPr>
              <a:t>VERBAL</a:t>
            </a:r>
          </a:p>
          <a:p>
            <a:pPr algn="ctr"/>
            <a:endParaRPr lang="fr-FR">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algn="ctr"/>
            <a:r>
              <a:rPr lang="fr-FR" sz="1600">
                <a:solidFill>
                  <a:schemeClr val="accent4"/>
                </a:solidFill>
                <a:latin typeface="Calibri" panose="020F0502020204030204" pitchFamily="34" charset="0"/>
                <a:ea typeface="Calibri" panose="020F0502020204030204" pitchFamily="34" charset="0"/>
                <a:cs typeface="Calibri" panose="020F0502020204030204" pitchFamily="34" charset="0"/>
              </a:rPr>
              <a:t>Les mots, la syntaxe …</a:t>
            </a:r>
          </a:p>
        </p:txBody>
      </p:sp>
      <p:sp>
        <p:nvSpPr>
          <p:cNvPr id="11" name="ZoneTexte 10">
            <a:extLst>
              <a:ext uri="{FF2B5EF4-FFF2-40B4-BE49-F238E27FC236}">
                <a16:creationId xmlns:a16="http://schemas.microsoft.com/office/drawing/2014/main" id="{11E14885-843A-3F42-74D2-376591F83978}"/>
              </a:ext>
            </a:extLst>
          </p:cNvPr>
          <p:cNvSpPr txBox="1"/>
          <p:nvPr/>
        </p:nvSpPr>
        <p:spPr>
          <a:xfrm>
            <a:off x="8826387" y="4114228"/>
            <a:ext cx="2057400" cy="1384995"/>
          </a:xfrm>
          <a:prstGeom prst="rect">
            <a:avLst/>
          </a:prstGeom>
          <a:noFill/>
        </p:spPr>
        <p:txBody>
          <a:bodyPr wrap="square" rtlCol="0">
            <a:spAutoFit/>
          </a:bodyPr>
          <a:lstStyle/>
          <a:p>
            <a:pPr algn="ctr"/>
            <a:r>
              <a:rPr lang="fr-FR" b="1">
                <a:solidFill>
                  <a:schemeClr val="accent4"/>
                </a:solidFill>
                <a:latin typeface="Calibri" panose="020F0502020204030204" pitchFamily="34" charset="0"/>
                <a:ea typeface="Calibri" panose="020F0502020204030204" pitchFamily="34" charset="0"/>
                <a:cs typeface="Calibri" panose="020F0502020204030204" pitchFamily="34" charset="0"/>
              </a:rPr>
              <a:t>NON-VERBAL</a:t>
            </a:r>
          </a:p>
          <a:p>
            <a:pPr algn="ctr"/>
            <a:endParaRPr lang="fr-FR">
              <a:solidFill>
                <a:schemeClr val="accent4"/>
              </a:solidFill>
              <a:latin typeface="Calibri" panose="020F0502020204030204" pitchFamily="34" charset="0"/>
              <a:ea typeface="Calibri" panose="020F0502020204030204" pitchFamily="34" charset="0"/>
              <a:cs typeface="Calibri" panose="020F0502020204030204" pitchFamily="34" charset="0"/>
            </a:endParaRPr>
          </a:p>
          <a:p>
            <a:pPr algn="ctr"/>
            <a:r>
              <a:rPr lang="fr-FR" sz="1600">
                <a:solidFill>
                  <a:schemeClr val="accent4"/>
                </a:solidFill>
                <a:latin typeface="Calibri" panose="020F0502020204030204" pitchFamily="34" charset="0"/>
                <a:ea typeface="Calibri" panose="020F0502020204030204" pitchFamily="34" charset="0"/>
                <a:cs typeface="Calibri" panose="020F0502020204030204" pitchFamily="34" charset="0"/>
              </a:rPr>
              <a:t>La gestuelle, les mimiques, le regard, la posture, la voix …</a:t>
            </a:r>
            <a:endParaRPr lang="fr-FR" sz="1400">
              <a:solidFill>
                <a:schemeClr val="accent4"/>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C0572BD-54B2-E55D-5B47-D9B86C84E570}"/>
              </a:ext>
            </a:extLst>
          </p:cNvPr>
          <p:cNvSpPr txBox="1"/>
          <p:nvPr/>
        </p:nvSpPr>
        <p:spPr>
          <a:xfrm>
            <a:off x="4545367" y="6424150"/>
            <a:ext cx="7472099" cy="369332"/>
          </a:xfrm>
          <a:prstGeom prst="rect">
            <a:avLst/>
          </a:prstGeom>
          <a:noFill/>
        </p:spPr>
        <p:txBody>
          <a:bodyPr wrap="square" rtlCol="0">
            <a:spAutoFit/>
          </a:bodyPr>
          <a:lstStyle/>
          <a:p>
            <a:pPr algn="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Psychologie de la communication, Annette Burguet, </a:t>
            </a: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2"/>
              </a:rPr>
              <a:t>https://mediacenter-sante.univ-tlse3.fr/videos/?video=MEDIA220114141808209&amp;autostart=true</a:t>
            </a: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p>
          <a:p>
            <a:pPr algn="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Multimodalité et CAA pour les personnes avec un handicap sévère à profond, Amélie Rochet-</a:t>
            </a:r>
            <a:r>
              <a:rPr lang="fr-FR" sz="90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Capellan</a:t>
            </a: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Isabelle </a:t>
            </a:r>
            <a:r>
              <a:rPr lang="fr-FR" sz="900" err="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Messié</a:t>
            </a: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hlinkClick r:id="rId3"/>
              </a:rPr>
              <a:t>https://hal.science/hal-04847660v1</a:t>
            </a:r>
            <a:r>
              <a:rPr lang="fr-FR" sz="9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9166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01457-3698-2EE1-522C-80B8D152F2EA}"/>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FF42A98-C621-BBFB-A296-6F428FD8B2C6}"/>
              </a:ext>
            </a:extLst>
          </p:cNvPr>
          <p:cNvSpPr>
            <a:spLocks noGrp="1"/>
          </p:cNvSpPr>
          <p:nvPr>
            <p:ph type="body" sz="quarter" idx="14"/>
          </p:nvPr>
        </p:nvSpPr>
        <p:spPr/>
        <p:txBody>
          <a:bodyPr>
            <a:normAutofit fontScale="92500" lnSpcReduction="20000"/>
          </a:bodyPr>
          <a:lstStyle/>
          <a:p>
            <a:r>
              <a:rPr lang="fr-FR"/>
              <a:t>Communiquer, un droit fondamental</a:t>
            </a:r>
          </a:p>
        </p:txBody>
      </p:sp>
      <p:grpSp>
        <p:nvGrpSpPr>
          <p:cNvPr id="13" name="Groupe 12">
            <a:extLst>
              <a:ext uri="{FF2B5EF4-FFF2-40B4-BE49-F238E27FC236}">
                <a16:creationId xmlns:a16="http://schemas.microsoft.com/office/drawing/2014/main" id="{F67E8A4C-47D3-79AE-036A-A222565606F3}"/>
              </a:ext>
            </a:extLst>
          </p:cNvPr>
          <p:cNvGrpSpPr/>
          <p:nvPr/>
        </p:nvGrpSpPr>
        <p:grpSpPr>
          <a:xfrm>
            <a:off x="1243584" y="1281846"/>
            <a:ext cx="9704832" cy="5056632"/>
            <a:chOff x="1304544" y="1033272"/>
            <a:chExt cx="9704832" cy="5056632"/>
          </a:xfrm>
        </p:grpSpPr>
        <p:sp>
          <p:nvSpPr>
            <p:cNvPr id="14" name="Ellipse 13">
              <a:extLst>
                <a:ext uri="{FF2B5EF4-FFF2-40B4-BE49-F238E27FC236}">
                  <a16:creationId xmlns:a16="http://schemas.microsoft.com/office/drawing/2014/main" id="{E79BBC20-DFA5-AD79-57B8-2E0719336411}"/>
                </a:ext>
              </a:extLst>
            </p:cNvPr>
            <p:cNvSpPr/>
            <p:nvPr/>
          </p:nvSpPr>
          <p:spPr>
            <a:xfrm>
              <a:off x="1304544" y="1033272"/>
              <a:ext cx="9704832" cy="5056632"/>
            </a:xfrm>
            <a:prstGeom prst="ellipse">
              <a:avLst/>
            </a:prstGeom>
            <a:ln>
              <a:solidFill>
                <a:srgbClr val="9D277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15" name="Organigramme : Connecteur 14">
              <a:extLst>
                <a:ext uri="{FF2B5EF4-FFF2-40B4-BE49-F238E27FC236}">
                  <a16:creationId xmlns:a16="http://schemas.microsoft.com/office/drawing/2014/main" id="{82B4EB00-56E4-4D75-8CD5-5AC2672EE61D}"/>
                </a:ext>
              </a:extLst>
            </p:cNvPr>
            <p:cNvSpPr/>
            <p:nvPr/>
          </p:nvSpPr>
          <p:spPr>
            <a:xfrm>
              <a:off x="1664208" y="2479879"/>
              <a:ext cx="1956816" cy="2026258"/>
            </a:xfrm>
            <a:prstGeom prst="flowChartConnector">
              <a:avLst/>
            </a:prstGeom>
            <a:solidFill>
              <a:schemeClr val="bg1"/>
            </a:solidFill>
            <a:ln>
              <a:solidFill>
                <a:srgbClr val="243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rganigramme : Connecteur 15">
              <a:extLst>
                <a:ext uri="{FF2B5EF4-FFF2-40B4-BE49-F238E27FC236}">
                  <a16:creationId xmlns:a16="http://schemas.microsoft.com/office/drawing/2014/main" id="{3D90CB02-CBC1-19B3-8FCB-FB1EC7A32AAF}"/>
                </a:ext>
              </a:extLst>
            </p:cNvPr>
            <p:cNvSpPr/>
            <p:nvPr/>
          </p:nvSpPr>
          <p:spPr>
            <a:xfrm>
              <a:off x="8690610" y="2415871"/>
              <a:ext cx="1956816" cy="2026258"/>
            </a:xfrm>
            <a:prstGeom prst="flowChartConnector">
              <a:avLst/>
            </a:prstGeom>
            <a:solidFill>
              <a:schemeClr val="bg1"/>
            </a:solidFill>
            <a:ln>
              <a:solidFill>
                <a:srgbClr val="243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C45C6EE0-BE40-A4AC-DB7F-CB35D1A0411F}"/>
                </a:ext>
              </a:extLst>
            </p:cNvPr>
            <p:cNvSpPr txBox="1"/>
            <p:nvPr/>
          </p:nvSpPr>
          <p:spPr>
            <a:xfrm>
              <a:off x="1939671" y="3244334"/>
              <a:ext cx="1405890" cy="400110"/>
            </a:xfrm>
            <a:prstGeom prst="rect">
              <a:avLst/>
            </a:prstGeom>
            <a:noFill/>
          </p:spPr>
          <p:txBody>
            <a:bodyPr wrap="square" rtlCol="0">
              <a:spAutoFit/>
            </a:bodyPr>
            <a:lstStyle/>
            <a:p>
              <a:pPr algn="ctr"/>
              <a:r>
                <a:rPr lang="fr-FR" sz="2000" b="1">
                  <a:solidFill>
                    <a:srgbClr val="24358B"/>
                  </a:solidFill>
                  <a:latin typeface="Calibri" panose="020F0502020204030204" pitchFamily="34" charset="0"/>
                  <a:ea typeface="Calibri" panose="020F0502020204030204" pitchFamily="34" charset="0"/>
                  <a:cs typeface="Calibri" panose="020F0502020204030204" pitchFamily="34" charset="0"/>
                </a:rPr>
                <a:t>EMETTEUR</a:t>
              </a:r>
            </a:p>
          </p:txBody>
        </p:sp>
        <p:sp>
          <p:nvSpPr>
            <p:cNvPr id="18" name="ZoneTexte 17">
              <a:extLst>
                <a:ext uri="{FF2B5EF4-FFF2-40B4-BE49-F238E27FC236}">
                  <a16:creationId xmlns:a16="http://schemas.microsoft.com/office/drawing/2014/main" id="{80F583CD-912F-88E9-D26C-89E812576C5D}"/>
                </a:ext>
              </a:extLst>
            </p:cNvPr>
            <p:cNvSpPr txBox="1"/>
            <p:nvPr/>
          </p:nvSpPr>
          <p:spPr>
            <a:xfrm>
              <a:off x="8966073" y="3244334"/>
              <a:ext cx="1405890" cy="400110"/>
            </a:xfrm>
            <a:prstGeom prst="rect">
              <a:avLst/>
            </a:prstGeom>
            <a:noFill/>
          </p:spPr>
          <p:txBody>
            <a:bodyPr wrap="square" rtlCol="0">
              <a:spAutoFit/>
            </a:bodyPr>
            <a:lstStyle/>
            <a:p>
              <a:pPr algn="ctr"/>
              <a:r>
                <a:rPr lang="fr-FR" sz="2000" b="1">
                  <a:solidFill>
                    <a:srgbClr val="24358B"/>
                  </a:solidFill>
                  <a:latin typeface="Calibri" panose="020F0502020204030204" pitchFamily="34" charset="0"/>
                  <a:ea typeface="Calibri" panose="020F0502020204030204" pitchFamily="34" charset="0"/>
                  <a:cs typeface="Calibri" panose="020F0502020204030204" pitchFamily="34" charset="0"/>
                </a:rPr>
                <a:t>RECEPTEUR</a:t>
              </a:r>
              <a:endParaRPr lang="fr-FR" b="1">
                <a:solidFill>
                  <a:srgbClr val="24358B"/>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ZoneTexte 18">
              <a:extLst>
                <a:ext uri="{FF2B5EF4-FFF2-40B4-BE49-F238E27FC236}">
                  <a16:creationId xmlns:a16="http://schemas.microsoft.com/office/drawing/2014/main" id="{53BF3057-6DC7-5124-8687-EF6819B95720}"/>
                </a:ext>
              </a:extLst>
            </p:cNvPr>
            <p:cNvSpPr txBox="1"/>
            <p:nvPr/>
          </p:nvSpPr>
          <p:spPr>
            <a:xfrm>
              <a:off x="4129087" y="1316474"/>
              <a:ext cx="4129469" cy="677108"/>
            </a:xfrm>
            <a:prstGeom prst="rect">
              <a:avLst/>
            </a:prstGeom>
            <a:noFill/>
          </p:spPr>
          <p:txBody>
            <a:bodyPr wrap="square" rtlCol="0">
              <a:spAutoFit/>
            </a:bodyPr>
            <a:lstStyle/>
            <a:p>
              <a:pPr algn="ctr"/>
              <a:r>
                <a:rPr lang="fr-FR" sz="2000" b="1">
                  <a:solidFill>
                    <a:srgbClr val="9D277D"/>
                  </a:solidFill>
                  <a:latin typeface="Calibri" panose="020F0502020204030204" pitchFamily="34" charset="0"/>
                  <a:ea typeface="Calibri" panose="020F0502020204030204" pitchFamily="34" charset="0"/>
                  <a:cs typeface="Calibri" panose="020F0502020204030204" pitchFamily="34" charset="0"/>
                </a:rPr>
                <a:t>CONTEXTE DE LA COMMUNICATION</a:t>
              </a:r>
            </a:p>
            <a:p>
              <a:pPr algn="ctr"/>
              <a:r>
                <a:rPr lang="fr-FR" b="1">
                  <a:solidFill>
                    <a:srgbClr val="9D277D"/>
                  </a:solidFill>
                  <a:latin typeface="Calibri" panose="020F0502020204030204" pitchFamily="34" charset="0"/>
                  <a:ea typeface="Calibri" panose="020F0502020204030204" pitchFamily="34" charset="0"/>
                  <a:cs typeface="Calibri" panose="020F0502020204030204" pitchFamily="34" charset="0"/>
                </a:rPr>
                <a:t>(environnement, situation …)</a:t>
              </a:r>
            </a:p>
          </p:txBody>
        </p:sp>
        <p:sp>
          <p:nvSpPr>
            <p:cNvPr id="20" name="Flèche : droite 19">
              <a:extLst>
                <a:ext uri="{FF2B5EF4-FFF2-40B4-BE49-F238E27FC236}">
                  <a16:creationId xmlns:a16="http://schemas.microsoft.com/office/drawing/2014/main" id="{6226BFB0-0382-08AB-7F96-077E3BC038B4}"/>
                </a:ext>
              </a:extLst>
            </p:cNvPr>
            <p:cNvSpPr/>
            <p:nvPr/>
          </p:nvSpPr>
          <p:spPr>
            <a:xfrm>
              <a:off x="4181379" y="2392942"/>
              <a:ext cx="4024884" cy="539496"/>
            </a:xfrm>
            <a:prstGeom prst="rightArrow">
              <a:avLst/>
            </a:prstGeom>
            <a:solidFill>
              <a:srgbClr val="24358B"/>
            </a:solidFill>
            <a:ln>
              <a:solidFill>
                <a:srgbClr val="243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latin typeface="Calibri" panose="020F0502020204030204" pitchFamily="34" charset="0"/>
                  <a:ea typeface="Calibri" panose="020F0502020204030204" pitchFamily="34" charset="0"/>
                  <a:cs typeface="Calibri" panose="020F0502020204030204" pitchFamily="34" charset="0"/>
                </a:rPr>
                <a:t>MESSAGE</a:t>
              </a:r>
              <a:endParaRPr lang="fr-FR">
                <a:latin typeface="Calibri" panose="020F0502020204030204" pitchFamily="34" charset="0"/>
                <a:ea typeface="Calibri" panose="020F0502020204030204" pitchFamily="34" charset="0"/>
                <a:cs typeface="Calibri" panose="020F0502020204030204" pitchFamily="34" charset="0"/>
              </a:endParaRPr>
            </a:p>
          </p:txBody>
        </p:sp>
        <p:sp>
          <p:nvSpPr>
            <p:cNvPr id="21" name="ZoneTexte 20">
              <a:extLst>
                <a:ext uri="{FF2B5EF4-FFF2-40B4-BE49-F238E27FC236}">
                  <a16:creationId xmlns:a16="http://schemas.microsoft.com/office/drawing/2014/main" id="{AE0DDACF-3EA3-7B7B-0927-412DEA9FCD3A}"/>
                </a:ext>
              </a:extLst>
            </p:cNvPr>
            <p:cNvSpPr txBox="1"/>
            <p:nvPr/>
          </p:nvSpPr>
          <p:spPr>
            <a:xfrm>
              <a:off x="3732969" y="3290054"/>
              <a:ext cx="5037723" cy="369332"/>
            </a:xfrm>
            <a:prstGeom prst="rect">
              <a:avLst/>
            </a:prstGeom>
            <a:noFill/>
          </p:spPr>
          <p:txBody>
            <a:bodyPr wrap="square" rtlCol="0">
              <a:spAutoFit/>
            </a:bodyPr>
            <a:lstStyle/>
            <a:p>
              <a:r>
                <a:rPr lang="fr-FR">
                  <a:latin typeface="Calibri" panose="020F0502020204030204" pitchFamily="34" charset="0"/>
                  <a:ea typeface="Calibri" panose="020F0502020204030204" pitchFamily="34" charset="0"/>
                  <a:cs typeface="Calibri" panose="020F0502020204030204" pitchFamily="34" charset="0"/>
                </a:rPr>
                <a:t>ENCODAGE    -    </a:t>
              </a:r>
              <a:r>
                <a:rPr lang="fr-FR" b="1">
                  <a:latin typeface="Calibri" panose="020F0502020204030204" pitchFamily="34" charset="0"/>
                  <a:ea typeface="Calibri" panose="020F0502020204030204" pitchFamily="34" charset="0"/>
                  <a:cs typeface="Calibri" panose="020F0502020204030204" pitchFamily="34" charset="0"/>
                </a:rPr>
                <a:t>CODE COMMUN    </a:t>
              </a:r>
              <a:r>
                <a:rPr lang="fr-FR">
                  <a:latin typeface="Calibri" panose="020F0502020204030204" pitchFamily="34" charset="0"/>
                  <a:ea typeface="Calibri" panose="020F0502020204030204" pitchFamily="34" charset="0"/>
                  <a:cs typeface="Calibri" panose="020F0502020204030204" pitchFamily="34" charset="0"/>
                </a:rPr>
                <a:t>-    DECODAGE</a:t>
              </a:r>
            </a:p>
          </p:txBody>
        </p:sp>
        <p:sp>
          <p:nvSpPr>
            <p:cNvPr id="22" name="Flèche : gauche 21">
              <a:extLst>
                <a:ext uri="{FF2B5EF4-FFF2-40B4-BE49-F238E27FC236}">
                  <a16:creationId xmlns:a16="http://schemas.microsoft.com/office/drawing/2014/main" id="{4A0A751C-180A-1EE3-18CE-51B3EB71973A}"/>
                </a:ext>
              </a:extLst>
            </p:cNvPr>
            <p:cNvSpPr/>
            <p:nvPr/>
          </p:nvSpPr>
          <p:spPr>
            <a:xfrm>
              <a:off x="4199348" y="4024291"/>
              <a:ext cx="4024884" cy="634508"/>
            </a:xfrm>
            <a:prstGeom prst="leftArrow">
              <a:avLst/>
            </a:prstGeom>
            <a:solidFill>
              <a:srgbClr val="24358B"/>
            </a:solidFill>
            <a:ln>
              <a:solidFill>
                <a:srgbClr val="243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latin typeface="Calibri" panose="020F0502020204030204" pitchFamily="34" charset="0"/>
                  <a:ea typeface="Calibri" panose="020F0502020204030204" pitchFamily="34" charset="0"/>
                  <a:cs typeface="Calibri" panose="020F0502020204030204" pitchFamily="34" charset="0"/>
                </a:rPr>
                <a:t>RETROACTION</a:t>
              </a:r>
            </a:p>
          </p:txBody>
        </p:sp>
      </p:grpSp>
      <p:sp>
        <p:nvSpPr>
          <p:cNvPr id="23" name="ZoneTexte 22">
            <a:extLst>
              <a:ext uri="{FF2B5EF4-FFF2-40B4-BE49-F238E27FC236}">
                <a16:creationId xmlns:a16="http://schemas.microsoft.com/office/drawing/2014/main" id="{7F4C9C79-253E-44A5-3AA4-6B5DB5D55B1E}"/>
              </a:ext>
            </a:extLst>
          </p:cNvPr>
          <p:cNvSpPr txBox="1"/>
          <p:nvPr/>
        </p:nvSpPr>
        <p:spPr>
          <a:xfrm>
            <a:off x="4532262" y="6544460"/>
            <a:ext cx="7588717" cy="246221"/>
          </a:xfrm>
          <a:prstGeom prst="rect">
            <a:avLst/>
          </a:prstGeom>
          <a:noFill/>
        </p:spPr>
        <p:txBody>
          <a:bodyPr wrap="square" rtlCol="0">
            <a:spAutoFit/>
          </a:bodyPr>
          <a:lstStyle/>
          <a:p>
            <a:r>
              <a:rPr lang="fr-FR" sz="10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Schéma inspiré de </a:t>
            </a:r>
            <a:r>
              <a:rPr lang="fr-FR" sz="1000" i="1">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Jakobson, Roman. « Linguistique et poétique », in Essais de linguistique générale, Paris, Éditions de Minuit, 1963, pp. 213-251</a:t>
            </a:r>
            <a:endParaRPr lang="fr-FR" sz="100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371761"/>
      </p:ext>
    </p:extLst>
  </p:cSld>
  <p:clrMapOvr>
    <a:masterClrMapping/>
  </p:clrMapOvr>
</p:sld>
</file>

<file path=ppt/theme/theme1.xml><?xml version="1.0" encoding="utf-8"?>
<a:theme xmlns:a="http://schemas.openxmlformats.org/drawingml/2006/main" name="Conception personnalisée">
  <a:themeElements>
    <a:clrScheme name="Personnalisé 9">
      <a:dk1>
        <a:sysClr val="windowText" lastClr="000000"/>
      </a:dk1>
      <a:lt1>
        <a:sysClr val="window" lastClr="FFFFFF"/>
      </a:lt1>
      <a:dk2>
        <a:srgbClr val="44546A"/>
      </a:dk2>
      <a:lt2>
        <a:srgbClr val="E7E6E6"/>
      </a:lt2>
      <a:accent1>
        <a:srgbClr val="25358C"/>
      </a:accent1>
      <a:accent2>
        <a:srgbClr val="991B7F"/>
      </a:accent2>
      <a:accent3>
        <a:srgbClr val="2FAD9F"/>
      </a:accent3>
      <a:accent4>
        <a:srgbClr val="E93C4F"/>
      </a:accent4>
      <a:accent5>
        <a:srgbClr val="4472C4"/>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20059F9A663B4B8D32622A39C5A4A7" ma:contentTypeVersion="19" ma:contentTypeDescription="Crée un document." ma:contentTypeScope="" ma:versionID="fbc996571919d8814bb6b943bd572aa5">
  <xsd:schema xmlns:xsd="http://www.w3.org/2001/XMLSchema" xmlns:xs="http://www.w3.org/2001/XMLSchema" xmlns:p="http://schemas.microsoft.com/office/2006/metadata/properties" xmlns:ns2="2c3c3d17-6438-498a-a0ac-48ba49bc6020" xmlns:ns3="759fd91b-ddc2-4c7b-9e90-0c8f48d559b7" targetNamespace="http://schemas.microsoft.com/office/2006/metadata/properties" ma:root="true" ma:fieldsID="489ec797cc09256b32fa6bda9ef7e13e" ns2:_="" ns3:_="">
    <xsd:import namespace="2c3c3d17-6438-498a-a0ac-48ba49bc6020"/>
    <xsd:import namespace="759fd91b-ddc2-4c7b-9e90-0c8f48d559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3c3d17-6438-498a-a0ac-48ba49bc60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28331785-c2e3-448d-910c-618353b2748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9fd91b-ddc2-4c7b-9e90-0c8f48d559b7"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9ed88535-2a90-4b01-9eb1-230f8cdfe989}" ma:internalName="TaxCatchAll" ma:showField="CatchAllData" ma:web="759fd91b-ddc2-4c7b-9e90-0c8f48d559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3c3d17-6438-498a-a0ac-48ba49bc6020">
      <Terms xmlns="http://schemas.microsoft.com/office/infopath/2007/PartnerControls"/>
    </lcf76f155ced4ddcb4097134ff3c332f>
    <TaxCatchAll xmlns="759fd91b-ddc2-4c7b-9e90-0c8f48d559b7" xsi:nil="true"/>
  </documentManagement>
</p:properties>
</file>

<file path=customXml/itemProps1.xml><?xml version="1.0" encoding="utf-8"?>
<ds:datastoreItem xmlns:ds="http://schemas.openxmlformats.org/officeDocument/2006/customXml" ds:itemID="{14DBC6B5-D82B-49AE-9AC6-17D984FF7F49}">
  <ds:schemaRefs>
    <ds:schemaRef ds:uri="http://schemas.microsoft.com/sharepoint/v3/contenttype/forms"/>
  </ds:schemaRefs>
</ds:datastoreItem>
</file>

<file path=customXml/itemProps2.xml><?xml version="1.0" encoding="utf-8"?>
<ds:datastoreItem xmlns:ds="http://schemas.openxmlformats.org/officeDocument/2006/customXml" ds:itemID="{229ECAAC-BAD2-4570-B747-786A6D817166}">
  <ds:schemaRefs>
    <ds:schemaRef ds:uri="2c3c3d17-6438-498a-a0ac-48ba49bc6020"/>
    <ds:schemaRef ds:uri="759fd91b-ddc2-4c7b-9e90-0c8f48d559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4D91F6-786D-4703-9403-06BF716004A0}">
  <ds:schemaRefs>
    <ds:schemaRef ds:uri="2c3c3d17-6438-498a-a0ac-48ba49bc6020"/>
    <ds:schemaRef ds:uri="759fd91b-ddc2-4c7b-9e90-0c8f48d559b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TotalTime>
  <Words>6306</Words>
  <Application>Microsoft Office PowerPoint</Application>
  <PresentationFormat>Grand écran</PresentationFormat>
  <Paragraphs>569</Paragraphs>
  <Slides>69</Slides>
  <Notes>38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69</vt:i4>
      </vt:variant>
    </vt:vector>
  </HeadingPairs>
  <TitlesOfParts>
    <vt:vector size="79" baseType="lpstr">
      <vt:lpstr>Aptos</vt:lpstr>
      <vt:lpstr>Aptos Display</vt:lpstr>
      <vt:lpstr>Aptos Mono</vt:lpstr>
      <vt:lpstr>Arial</vt:lpstr>
      <vt:lpstr>Calibri</vt:lpstr>
      <vt:lpstr>Calibri </vt:lpstr>
      <vt:lpstr>Calibri Light</vt:lpstr>
      <vt:lpstr>Freestyle Script</vt:lpstr>
      <vt:lpstr>Wingdings</vt:lpstr>
      <vt:lpstr>Conception personnalisée</vt:lpstr>
      <vt:lpstr>Sensibilisation  Communication Alternative Améliorée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Jacqueline Ilic</dc:creator>
  <cp:lastModifiedBy>Jacqueline Ilic</cp:lastModifiedBy>
  <cp:revision>3</cp:revision>
  <dcterms:created xsi:type="dcterms:W3CDTF">2023-12-12T09:05:04Z</dcterms:created>
  <dcterms:modified xsi:type="dcterms:W3CDTF">2025-12-15T18:55:57Z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0x0101007420059F9A663B4B8D32622A39C5A4A7</vt:lpwstr>
  </property>
  <property fmtid="{D5CDD505-2E9C-101B-9397-08002B2CF9AE}" pid="3" name="MediaServiceImageTags">
    <vt:lpwstr/>
  </property>
</Properties>
</file>